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946" r:id="rId2"/>
    <p:sldId id="4037" r:id="rId3"/>
    <p:sldId id="4038" r:id="rId4"/>
    <p:sldId id="4039" r:id="rId5"/>
    <p:sldId id="4036" r:id="rId6"/>
    <p:sldId id="4025" r:id="rId7"/>
    <p:sldId id="4026" r:id="rId8"/>
    <p:sldId id="3960" r:id="rId9"/>
    <p:sldId id="3957" r:id="rId10"/>
    <p:sldId id="3961" r:id="rId11"/>
    <p:sldId id="3963" r:id="rId12"/>
    <p:sldId id="3964" r:id="rId13"/>
    <p:sldId id="4030" r:id="rId14"/>
    <p:sldId id="4031" r:id="rId15"/>
    <p:sldId id="4020" r:id="rId16"/>
    <p:sldId id="4032" r:id="rId17"/>
    <p:sldId id="288" r:id="rId18"/>
    <p:sldId id="3988" r:id="rId19"/>
    <p:sldId id="4034" r:id="rId20"/>
    <p:sldId id="40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110" autoAdjust="0"/>
  </p:normalViewPr>
  <p:slideViewPr>
    <p:cSldViewPr snapToGrid="0">
      <p:cViewPr varScale="1">
        <p:scale>
          <a:sx n="75" d="100"/>
          <a:sy n="75" d="100"/>
        </p:scale>
        <p:origin x="18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5.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ata6.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5B0F7-3075-4FA6-B1DF-D817E96B31A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E963EF2-B1F0-4731-BA34-E533A9C7621A}">
      <dgm:prSet/>
      <dgm:spPr/>
      <dgm:t>
        <a:bodyPr/>
        <a:lstStyle/>
        <a:p>
          <a:pPr>
            <a:lnSpc>
              <a:spcPct val="100000"/>
            </a:lnSpc>
          </a:pPr>
          <a:r>
            <a:rPr lang="en-US"/>
            <a:t>Welcome</a:t>
          </a:r>
        </a:p>
      </dgm:t>
    </dgm:pt>
    <dgm:pt modelId="{9FAF90D4-782D-43B4-8586-713F8A9E2499}" type="parTrans" cxnId="{24179BB7-8FB7-4817-8399-A4BF8D64DADC}">
      <dgm:prSet/>
      <dgm:spPr/>
      <dgm:t>
        <a:bodyPr/>
        <a:lstStyle/>
        <a:p>
          <a:endParaRPr lang="en-US"/>
        </a:p>
      </dgm:t>
    </dgm:pt>
    <dgm:pt modelId="{44603F60-52B8-432D-82F3-1BD3460CB3DE}" type="sibTrans" cxnId="{24179BB7-8FB7-4817-8399-A4BF8D64DADC}">
      <dgm:prSet/>
      <dgm:spPr/>
      <dgm:t>
        <a:bodyPr/>
        <a:lstStyle/>
        <a:p>
          <a:endParaRPr lang="en-US"/>
        </a:p>
      </dgm:t>
    </dgm:pt>
    <dgm:pt modelId="{897B536F-138E-4A50-A568-290A5D4E0F7E}">
      <dgm:prSet/>
      <dgm:spPr/>
      <dgm:t>
        <a:bodyPr/>
        <a:lstStyle/>
        <a:p>
          <a:pPr>
            <a:lnSpc>
              <a:spcPct val="100000"/>
            </a:lnSpc>
          </a:pPr>
          <a:r>
            <a:rPr lang="en-US"/>
            <a:t>Advisory Group Member Expectations</a:t>
          </a:r>
        </a:p>
      </dgm:t>
    </dgm:pt>
    <dgm:pt modelId="{851136E0-DE38-4C8F-83B1-95A44A7A26D0}" type="parTrans" cxnId="{82FDA079-C66C-47E8-A3BB-F8167801DFF5}">
      <dgm:prSet/>
      <dgm:spPr/>
      <dgm:t>
        <a:bodyPr/>
        <a:lstStyle/>
        <a:p>
          <a:endParaRPr lang="en-US"/>
        </a:p>
      </dgm:t>
    </dgm:pt>
    <dgm:pt modelId="{D4695647-D821-4E8E-A04D-BC1D2521EF38}" type="sibTrans" cxnId="{82FDA079-C66C-47E8-A3BB-F8167801DFF5}">
      <dgm:prSet/>
      <dgm:spPr/>
      <dgm:t>
        <a:bodyPr/>
        <a:lstStyle/>
        <a:p>
          <a:endParaRPr lang="en-US"/>
        </a:p>
      </dgm:t>
    </dgm:pt>
    <dgm:pt modelId="{BCE3D86F-CA72-45B9-8792-6F841E0043B1}">
      <dgm:prSet/>
      <dgm:spPr/>
      <dgm:t>
        <a:bodyPr/>
        <a:lstStyle/>
        <a:p>
          <a:pPr>
            <a:lnSpc>
              <a:spcPct val="100000"/>
            </a:lnSpc>
          </a:pPr>
          <a:r>
            <a:rPr lang="en-US"/>
            <a:t>Review of 2023 – 28 Strategic Plan</a:t>
          </a:r>
        </a:p>
      </dgm:t>
    </dgm:pt>
    <dgm:pt modelId="{B5F0AFD6-2431-4576-8813-B2A4DDDB5EC6}" type="parTrans" cxnId="{35DA7BC3-119F-4FF7-AC06-C0AACF7AAD12}">
      <dgm:prSet/>
      <dgm:spPr/>
      <dgm:t>
        <a:bodyPr/>
        <a:lstStyle/>
        <a:p>
          <a:endParaRPr lang="en-US"/>
        </a:p>
      </dgm:t>
    </dgm:pt>
    <dgm:pt modelId="{8A26F413-0366-4D08-95DD-EE8E90824DD1}" type="sibTrans" cxnId="{35DA7BC3-119F-4FF7-AC06-C0AACF7AAD12}">
      <dgm:prSet/>
      <dgm:spPr/>
      <dgm:t>
        <a:bodyPr/>
        <a:lstStyle/>
        <a:p>
          <a:endParaRPr lang="en-US"/>
        </a:p>
      </dgm:t>
    </dgm:pt>
    <dgm:pt modelId="{3FBB7EAE-E7A5-4EC9-B36C-996DAF702531}">
      <dgm:prSet/>
      <dgm:spPr/>
      <dgm:t>
        <a:bodyPr/>
        <a:lstStyle/>
        <a:p>
          <a:pPr>
            <a:lnSpc>
              <a:spcPct val="100000"/>
            </a:lnSpc>
          </a:pPr>
          <a:r>
            <a:rPr lang="en-US"/>
            <a:t>Breakout Rooms</a:t>
          </a:r>
        </a:p>
      </dgm:t>
    </dgm:pt>
    <dgm:pt modelId="{D5F2DC5A-CB17-49C8-B10F-99AC47E62C4B}" type="parTrans" cxnId="{245E7ABF-8757-466A-B2AA-DF9DADB11D0A}">
      <dgm:prSet/>
      <dgm:spPr/>
      <dgm:t>
        <a:bodyPr/>
        <a:lstStyle/>
        <a:p>
          <a:endParaRPr lang="en-US"/>
        </a:p>
      </dgm:t>
    </dgm:pt>
    <dgm:pt modelId="{391A0B14-1164-4A1D-A710-9E10621C0B57}" type="sibTrans" cxnId="{245E7ABF-8757-466A-B2AA-DF9DADB11D0A}">
      <dgm:prSet/>
      <dgm:spPr/>
      <dgm:t>
        <a:bodyPr/>
        <a:lstStyle/>
        <a:p>
          <a:endParaRPr lang="en-US"/>
        </a:p>
      </dgm:t>
    </dgm:pt>
    <dgm:pt modelId="{85F01F9F-881C-4240-8BF2-11FE8FF51878}">
      <dgm:prSet/>
      <dgm:spPr/>
      <dgm:t>
        <a:bodyPr/>
        <a:lstStyle/>
        <a:p>
          <a:pPr>
            <a:lnSpc>
              <a:spcPct val="100000"/>
            </a:lnSpc>
          </a:pPr>
          <a:r>
            <a:rPr lang="en-US"/>
            <a:t>Next Steps</a:t>
          </a:r>
        </a:p>
      </dgm:t>
    </dgm:pt>
    <dgm:pt modelId="{F6536E42-2206-43FE-91E3-23D53AFBD7F7}" type="parTrans" cxnId="{172ECE14-62CF-4A42-83A9-F3A6D34B22AE}">
      <dgm:prSet/>
      <dgm:spPr/>
      <dgm:t>
        <a:bodyPr/>
        <a:lstStyle/>
        <a:p>
          <a:endParaRPr lang="en-US"/>
        </a:p>
      </dgm:t>
    </dgm:pt>
    <dgm:pt modelId="{A08C15BB-C389-4739-88CA-EE52418D30AA}" type="sibTrans" cxnId="{172ECE14-62CF-4A42-83A9-F3A6D34B22AE}">
      <dgm:prSet/>
      <dgm:spPr/>
      <dgm:t>
        <a:bodyPr/>
        <a:lstStyle/>
        <a:p>
          <a:endParaRPr lang="en-US"/>
        </a:p>
      </dgm:t>
    </dgm:pt>
    <dgm:pt modelId="{91CEC28E-7DE9-4E30-8192-2D9BF71E9CAD}" type="pres">
      <dgm:prSet presAssocID="{8805B0F7-3075-4FA6-B1DF-D817E96B31A2}" presName="root" presStyleCnt="0">
        <dgm:presLayoutVars>
          <dgm:dir/>
          <dgm:resizeHandles val="exact"/>
        </dgm:presLayoutVars>
      </dgm:prSet>
      <dgm:spPr/>
    </dgm:pt>
    <dgm:pt modelId="{12BD6F53-6923-4BBE-A330-04580C9F9329}" type="pres">
      <dgm:prSet presAssocID="{EE963EF2-B1F0-4731-BA34-E533A9C7621A}" presName="compNode" presStyleCnt="0"/>
      <dgm:spPr/>
    </dgm:pt>
    <dgm:pt modelId="{535E5026-6F50-4F78-B281-DC2983DE22B9}" type="pres">
      <dgm:prSet presAssocID="{EE963EF2-B1F0-4731-BA34-E533A9C7621A}" presName="bgRect" presStyleLbl="bgShp" presStyleIdx="0" presStyleCnt="5"/>
      <dgm:spPr/>
    </dgm:pt>
    <dgm:pt modelId="{B39C339E-B9A2-4C38-A5A3-6DF4972A355B}" type="pres">
      <dgm:prSet presAssocID="{EE963EF2-B1F0-4731-BA34-E533A9C7621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lloons"/>
        </a:ext>
      </dgm:extLst>
    </dgm:pt>
    <dgm:pt modelId="{5700307C-307E-4998-BB66-6EC31893FE8F}" type="pres">
      <dgm:prSet presAssocID="{EE963EF2-B1F0-4731-BA34-E533A9C7621A}" presName="spaceRect" presStyleCnt="0"/>
      <dgm:spPr/>
    </dgm:pt>
    <dgm:pt modelId="{D711D7BA-AFFF-4F56-B139-DE0712708F26}" type="pres">
      <dgm:prSet presAssocID="{EE963EF2-B1F0-4731-BA34-E533A9C7621A}" presName="parTx" presStyleLbl="revTx" presStyleIdx="0" presStyleCnt="5">
        <dgm:presLayoutVars>
          <dgm:chMax val="0"/>
          <dgm:chPref val="0"/>
        </dgm:presLayoutVars>
      </dgm:prSet>
      <dgm:spPr/>
    </dgm:pt>
    <dgm:pt modelId="{0FFA7F61-C7FD-4B4A-B2BE-4A3D709CEEED}" type="pres">
      <dgm:prSet presAssocID="{44603F60-52B8-432D-82F3-1BD3460CB3DE}" presName="sibTrans" presStyleCnt="0"/>
      <dgm:spPr/>
    </dgm:pt>
    <dgm:pt modelId="{2856F692-73AF-45CD-A13C-C514EC7BD84E}" type="pres">
      <dgm:prSet presAssocID="{897B536F-138E-4A50-A568-290A5D4E0F7E}" presName="compNode" presStyleCnt="0"/>
      <dgm:spPr/>
    </dgm:pt>
    <dgm:pt modelId="{A2239B38-4F8C-4412-93C4-2C08842AF403}" type="pres">
      <dgm:prSet presAssocID="{897B536F-138E-4A50-A568-290A5D4E0F7E}" presName="bgRect" presStyleLbl="bgShp" presStyleIdx="1" presStyleCnt="5"/>
      <dgm:spPr/>
    </dgm:pt>
    <dgm:pt modelId="{13C5CCEC-6CDA-4EE1-9858-C1885F328A1B}" type="pres">
      <dgm:prSet presAssocID="{897B536F-138E-4A50-A568-290A5D4E0F7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9B4A4168-7F01-4D07-914F-893AC5C723A0}" type="pres">
      <dgm:prSet presAssocID="{897B536F-138E-4A50-A568-290A5D4E0F7E}" presName="spaceRect" presStyleCnt="0"/>
      <dgm:spPr/>
    </dgm:pt>
    <dgm:pt modelId="{3FCC30ED-DB13-4B7D-A97F-EA7FCAFB29F4}" type="pres">
      <dgm:prSet presAssocID="{897B536F-138E-4A50-A568-290A5D4E0F7E}" presName="parTx" presStyleLbl="revTx" presStyleIdx="1" presStyleCnt="5">
        <dgm:presLayoutVars>
          <dgm:chMax val="0"/>
          <dgm:chPref val="0"/>
        </dgm:presLayoutVars>
      </dgm:prSet>
      <dgm:spPr/>
    </dgm:pt>
    <dgm:pt modelId="{ACCC2D12-F9E3-4C8E-B011-348FA4706ED1}" type="pres">
      <dgm:prSet presAssocID="{D4695647-D821-4E8E-A04D-BC1D2521EF38}" presName="sibTrans" presStyleCnt="0"/>
      <dgm:spPr/>
    </dgm:pt>
    <dgm:pt modelId="{98097A2D-E5DC-4C30-8F00-9FA4724DF31A}" type="pres">
      <dgm:prSet presAssocID="{BCE3D86F-CA72-45B9-8792-6F841E0043B1}" presName="compNode" presStyleCnt="0"/>
      <dgm:spPr/>
    </dgm:pt>
    <dgm:pt modelId="{B5A37E25-D3F2-4FA1-9E4F-685E7F3E3438}" type="pres">
      <dgm:prSet presAssocID="{BCE3D86F-CA72-45B9-8792-6F841E0043B1}" presName="bgRect" presStyleLbl="bgShp" presStyleIdx="2" presStyleCnt="5"/>
      <dgm:spPr/>
    </dgm:pt>
    <dgm:pt modelId="{8AA967B1-C198-4A6B-9AC0-9E68AAB13FF6}" type="pres">
      <dgm:prSet presAssocID="{BCE3D86F-CA72-45B9-8792-6F841E0043B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12721F57-78F1-452E-9C87-339E3BD2E6B8}" type="pres">
      <dgm:prSet presAssocID="{BCE3D86F-CA72-45B9-8792-6F841E0043B1}" presName="spaceRect" presStyleCnt="0"/>
      <dgm:spPr/>
    </dgm:pt>
    <dgm:pt modelId="{AE741ED8-7F0A-4E33-8D1D-7538C0CB2353}" type="pres">
      <dgm:prSet presAssocID="{BCE3D86F-CA72-45B9-8792-6F841E0043B1}" presName="parTx" presStyleLbl="revTx" presStyleIdx="2" presStyleCnt="5">
        <dgm:presLayoutVars>
          <dgm:chMax val="0"/>
          <dgm:chPref val="0"/>
        </dgm:presLayoutVars>
      </dgm:prSet>
      <dgm:spPr/>
    </dgm:pt>
    <dgm:pt modelId="{81E2234E-5598-4384-B896-A21B334E0CBD}" type="pres">
      <dgm:prSet presAssocID="{8A26F413-0366-4D08-95DD-EE8E90824DD1}" presName="sibTrans" presStyleCnt="0"/>
      <dgm:spPr/>
    </dgm:pt>
    <dgm:pt modelId="{6AB5D285-9D96-439E-B8E9-2005A16C86A4}" type="pres">
      <dgm:prSet presAssocID="{3FBB7EAE-E7A5-4EC9-B36C-996DAF702531}" presName="compNode" presStyleCnt="0"/>
      <dgm:spPr/>
    </dgm:pt>
    <dgm:pt modelId="{23D47270-005E-491F-8047-0235F521DA95}" type="pres">
      <dgm:prSet presAssocID="{3FBB7EAE-E7A5-4EC9-B36C-996DAF702531}" presName="bgRect" presStyleLbl="bgShp" presStyleIdx="3" presStyleCnt="5"/>
      <dgm:spPr/>
    </dgm:pt>
    <dgm:pt modelId="{B8F8995D-E156-467A-A852-10A2A91FA112}" type="pres">
      <dgm:prSet presAssocID="{3FBB7EAE-E7A5-4EC9-B36C-996DAF70253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7C45783B-1A66-4983-AD3C-2D088187DF1B}" type="pres">
      <dgm:prSet presAssocID="{3FBB7EAE-E7A5-4EC9-B36C-996DAF702531}" presName="spaceRect" presStyleCnt="0"/>
      <dgm:spPr/>
    </dgm:pt>
    <dgm:pt modelId="{A8E48EE4-5EFF-41B1-AE2F-9458690F3EB5}" type="pres">
      <dgm:prSet presAssocID="{3FBB7EAE-E7A5-4EC9-B36C-996DAF702531}" presName="parTx" presStyleLbl="revTx" presStyleIdx="3" presStyleCnt="5">
        <dgm:presLayoutVars>
          <dgm:chMax val="0"/>
          <dgm:chPref val="0"/>
        </dgm:presLayoutVars>
      </dgm:prSet>
      <dgm:spPr/>
    </dgm:pt>
    <dgm:pt modelId="{13B6DA18-68A1-4A2B-B952-50F630954559}" type="pres">
      <dgm:prSet presAssocID="{391A0B14-1164-4A1D-A710-9E10621C0B57}" presName="sibTrans" presStyleCnt="0"/>
      <dgm:spPr/>
    </dgm:pt>
    <dgm:pt modelId="{ADBD73D5-28A2-40BA-A660-7181C1070BAF}" type="pres">
      <dgm:prSet presAssocID="{85F01F9F-881C-4240-8BF2-11FE8FF51878}" presName="compNode" presStyleCnt="0"/>
      <dgm:spPr/>
    </dgm:pt>
    <dgm:pt modelId="{7C42E94E-5CEC-49D2-96A5-53A0040D6BFE}" type="pres">
      <dgm:prSet presAssocID="{85F01F9F-881C-4240-8BF2-11FE8FF51878}" presName="bgRect" presStyleLbl="bgShp" presStyleIdx="4" presStyleCnt="5"/>
      <dgm:spPr/>
    </dgm:pt>
    <dgm:pt modelId="{8C47383E-E911-49B5-B933-D60E6F20FC38}" type="pres">
      <dgm:prSet presAssocID="{85F01F9F-881C-4240-8BF2-11FE8FF5187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ootprints"/>
        </a:ext>
      </dgm:extLst>
    </dgm:pt>
    <dgm:pt modelId="{F3287763-8481-426C-9B0D-CE2AFA83218D}" type="pres">
      <dgm:prSet presAssocID="{85F01F9F-881C-4240-8BF2-11FE8FF51878}" presName="spaceRect" presStyleCnt="0"/>
      <dgm:spPr/>
    </dgm:pt>
    <dgm:pt modelId="{4D11308F-12B1-4002-BFB2-71E844A73C58}" type="pres">
      <dgm:prSet presAssocID="{85F01F9F-881C-4240-8BF2-11FE8FF51878}" presName="parTx" presStyleLbl="revTx" presStyleIdx="4" presStyleCnt="5">
        <dgm:presLayoutVars>
          <dgm:chMax val="0"/>
          <dgm:chPref val="0"/>
        </dgm:presLayoutVars>
      </dgm:prSet>
      <dgm:spPr/>
    </dgm:pt>
  </dgm:ptLst>
  <dgm:cxnLst>
    <dgm:cxn modelId="{172ECE14-62CF-4A42-83A9-F3A6D34B22AE}" srcId="{8805B0F7-3075-4FA6-B1DF-D817E96B31A2}" destId="{85F01F9F-881C-4240-8BF2-11FE8FF51878}" srcOrd="4" destOrd="0" parTransId="{F6536E42-2206-43FE-91E3-23D53AFBD7F7}" sibTransId="{A08C15BB-C389-4739-88CA-EE52418D30AA}"/>
    <dgm:cxn modelId="{16B4D15C-1C88-4EB2-B675-49547F7CA81A}" type="presOf" srcId="{897B536F-138E-4A50-A568-290A5D4E0F7E}" destId="{3FCC30ED-DB13-4B7D-A97F-EA7FCAFB29F4}" srcOrd="0" destOrd="0" presId="urn:microsoft.com/office/officeart/2018/2/layout/IconVerticalSolidList"/>
    <dgm:cxn modelId="{A8ED1E48-483A-4D34-B9CD-F41C4200B953}" type="presOf" srcId="{3FBB7EAE-E7A5-4EC9-B36C-996DAF702531}" destId="{A8E48EE4-5EFF-41B1-AE2F-9458690F3EB5}" srcOrd="0" destOrd="0" presId="urn:microsoft.com/office/officeart/2018/2/layout/IconVerticalSolidList"/>
    <dgm:cxn modelId="{82FDA079-C66C-47E8-A3BB-F8167801DFF5}" srcId="{8805B0F7-3075-4FA6-B1DF-D817E96B31A2}" destId="{897B536F-138E-4A50-A568-290A5D4E0F7E}" srcOrd="1" destOrd="0" parTransId="{851136E0-DE38-4C8F-83B1-95A44A7A26D0}" sibTransId="{D4695647-D821-4E8E-A04D-BC1D2521EF38}"/>
    <dgm:cxn modelId="{5309EFAF-3D8E-4D47-9502-F366CD4DA4F7}" type="presOf" srcId="{EE963EF2-B1F0-4731-BA34-E533A9C7621A}" destId="{D711D7BA-AFFF-4F56-B139-DE0712708F26}" srcOrd="0" destOrd="0" presId="urn:microsoft.com/office/officeart/2018/2/layout/IconVerticalSolidList"/>
    <dgm:cxn modelId="{195028B6-C493-436C-85D4-C8FF7B2C65E7}" type="presOf" srcId="{85F01F9F-881C-4240-8BF2-11FE8FF51878}" destId="{4D11308F-12B1-4002-BFB2-71E844A73C58}" srcOrd="0" destOrd="0" presId="urn:microsoft.com/office/officeart/2018/2/layout/IconVerticalSolidList"/>
    <dgm:cxn modelId="{24179BB7-8FB7-4817-8399-A4BF8D64DADC}" srcId="{8805B0F7-3075-4FA6-B1DF-D817E96B31A2}" destId="{EE963EF2-B1F0-4731-BA34-E533A9C7621A}" srcOrd="0" destOrd="0" parTransId="{9FAF90D4-782D-43B4-8586-713F8A9E2499}" sibTransId="{44603F60-52B8-432D-82F3-1BD3460CB3DE}"/>
    <dgm:cxn modelId="{245E7ABF-8757-466A-B2AA-DF9DADB11D0A}" srcId="{8805B0F7-3075-4FA6-B1DF-D817E96B31A2}" destId="{3FBB7EAE-E7A5-4EC9-B36C-996DAF702531}" srcOrd="3" destOrd="0" parTransId="{D5F2DC5A-CB17-49C8-B10F-99AC47E62C4B}" sibTransId="{391A0B14-1164-4A1D-A710-9E10621C0B57}"/>
    <dgm:cxn modelId="{35DA7BC3-119F-4FF7-AC06-C0AACF7AAD12}" srcId="{8805B0F7-3075-4FA6-B1DF-D817E96B31A2}" destId="{BCE3D86F-CA72-45B9-8792-6F841E0043B1}" srcOrd="2" destOrd="0" parTransId="{B5F0AFD6-2431-4576-8813-B2A4DDDB5EC6}" sibTransId="{8A26F413-0366-4D08-95DD-EE8E90824DD1}"/>
    <dgm:cxn modelId="{DE01E2C3-4E3D-46A5-9A37-7FE93C4232EB}" type="presOf" srcId="{BCE3D86F-CA72-45B9-8792-6F841E0043B1}" destId="{AE741ED8-7F0A-4E33-8D1D-7538C0CB2353}" srcOrd="0" destOrd="0" presId="urn:microsoft.com/office/officeart/2018/2/layout/IconVerticalSolidList"/>
    <dgm:cxn modelId="{7B926DC5-997F-4E40-BA14-EDD8298896C2}" type="presOf" srcId="{8805B0F7-3075-4FA6-B1DF-D817E96B31A2}" destId="{91CEC28E-7DE9-4E30-8192-2D9BF71E9CAD}" srcOrd="0" destOrd="0" presId="urn:microsoft.com/office/officeart/2018/2/layout/IconVerticalSolidList"/>
    <dgm:cxn modelId="{71359D85-CDD8-45BB-B7C9-D1C441EA624B}" type="presParOf" srcId="{91CEC28E-7DE9-4E30-8192-2D9BF71E9CAD}" destId="{12BD6F53-6923-4BBE-A330-04580C9F9329}" srcOrd="0" destOrd="0" presId="urn:microsoft.com/office/officeart/2018/2/layout/IconVerticalSolidList"/>
    <dgm:cxn modelId="{221FC85B-67B9-4234-9A46-07E70EFBFFEB}" type="presParOf" srcId="{12BD6F53-6923-4BBE-A330-04580C9F9329}" destId="{535E5026-6F50-4F78-B281-DC2983DE22B9}" srcOrd="0" destOrd="0" presId="urn:microsoft.com/office/officeart/2018/2/layout/IconVerticalSolidList"/>
    <dgm:cxn modelId="{0619D980-D660-4981-9F07-78480CCAC699}" type="presParOf" srcId="{12BD6F53-6923-4BBE-A330-04580C9F9329}" destId="{B39C339E-B9A2-4C38-A5A3-6DF4972A355B}" srcOrd="1" destOrd="0" presId="urn:microsoft.com/office/officeart/2018/2/layout/IconVerticalSolidList"/>
    <dgm:cxn modelId="{BA1AD4C2-83C0-4802-9A41-7A5EB7CB85C0}" type="presParOf" srcId="{12BD6F53-6923-4BBE-A330-04580C9F9329}" destId="{5700307C-307E-4998-BB66-6EC31893FE8F}" srcOrd="2" destOrd="0" presId="urn:microsoft.com/office/officeart/2018/2/layout/IconVerticalSolidList"/>
    <dgm:cxn modelId="{E88678C1-83AF-4782-8387-AF1A96AB75E5}" type="presParOf" srcId="{12BD6F53-6923-4BBE-A330-04580C9F9329}" destId="{D711D7BA-AFFF-4F56-B139-DE0712708F26}" srcOrd="3" destOrd="0" presId="urn:microsoft.com/office/officeart/2018/2/layout/IconVerticalSolidList"/>
    <dgm:cxn modelId="{35DF2B36-96A9-4E48-947E-2B035575C927}" type="presParOf" srcId="{91CEC28E-7DE9-4E30-8192-2D9BF71E9CAD}" destId="{0FFA7F61-C7FD-4B4A-B2BE-4A3D709CEEED}" srcOrd="1" destOrd="0" presId="urn:microsoft.com/office/officeart/2018/2/layout/IconVerticalSolidList"/>
    <dgm:cxn modelId="{C8AC6A1C-E197-4670-9BDD-77C754C025F8}" type="presParOf" srcId="{91CEC28E-7DE9-4E30-8192-2D9BF71E9CAD}" destId="{2856F692-73AF-45CD-A13C-C514EC7BD84E}" srcOrd="2" destOrd="0" presId="urn:microsoft.com/office/officeart/2018/2/layout/IconVerticalSolidList"/>
    <dgm:cxn modelId="{4DF9801E-D524-445D-BC04-70348C810D4E}" type="presParOf" srcId="{2856F692-73AF-45CD-A13C-C514EC7BD84E}" destId="{A2239B38-4F8C-4412-93C4-2C08842AF403}" srcOrd="0" destOrd="0" presId="urn:microsoft.com/office/officeart/2018/2/layout/IconVerticalSolidList"/>
    <dgm:cxn modelId="{22EF17F6-81B8-432F-9220-4752B53839BA}" type="presParOf" srcId="{2856F692-73AF-45CD-A13C-C514EC7BD84E}" destId="{13C5CCEC-6CDA-4EE1-9858-C1885F328A1B}" srcOrd="1" destOrd="0" presId="urn:microsoft.com/office/officeart/2018/2/layout/IconVerticalSolidList"/>
    <dgm:cxn modelId="{2C1C00F5-2E58-484A-9BEF-22DFD904F523}" type="presParOf" srcId="{2856F692-73AF-45CD-A13C-C514EC7BD84E}" destId="{9B4A4168-7F01-4D07-914F-893AC5C723A0}" srcOrd="2" destOrd="0" presId="urn:microsoft.com/office/officeart/2018/2/layout/IconVerticalSolidList"/>
    <dgm:cxn modelId="{E4C59E7C-DF8E-4D6C-948D-F88CC5206A02}" type="presParOf" srcId="{2856F692-73AF-45CD-A13C-C514EC7BD84E}" destId="{3FCC30ED-DB13-4B7D-A97F-EA7FCAFB29F4}" srcOrd="3" destOrd="0" presId="urn:microsoft.com/office/officeart/2018/2/layout/IconVerticalSolidList"/>
    <dgm:cxn modelId="{EEE2C288-9B73-4557-9EB2-7EC35A035104}" type="presParOf" srcId="{91CEC28E-7DE9-4E30-8192-2D9BF71E9CAD}" destId="{ACCC2D12-F9E3-4C8E-B011-348FA4706ED1}" srcOrd="3" destOrd="0" presId="urn:microsoft.com/office/officeart/2018/2/layout/IconVerticalSolidList"/>
    <dgm:cxn modelId="{1E85DA58-5C95-4166-8D39-F8D9BFBDD4AE}" type="presParOf" srcId="{91CEC28E-7DE9-4E30-8192-2D9BF71E9CAD}" destId="{98097A2D-E5DC-4C30-8F00-9FA4724DF31A}" srcOrd="4" destOrd="0" presId="urn:microsoft.com/office/officeart/2018/2/layout/IconVerticalSolidList"/>
    <dgm:cxn modelId="{21C946A4-E151-42EC-8565-986FA8B6D827}" type="presParOf" srcId="{98097A2D-E5DC-4C30-8F00-9FA4724DF31A}" destId="{B5A37E25-D3F2-4FA1-9E4F-685E7F3E3438}" srcOrd="0" destOrd="0" presId="urn:microsoft.com/office/officeart/2018/2/layout/IconVerticalSolidList"/>
    <dgm:cxn modelId="{A2F26075-D559-4264-8950-25F7FF0E8C32}" type="presParOf" srcId="{98097A2D-E5DC-4C30-8F00-9FA4724DF31A}" destId="{8AA967B1-C198-4A6B-9AC0-9E68AAB13FF6}" srcOrd="1" destOrd="0" presId="urn:microsoft.com/office/officeart/2018/2/layout/IconVerticalSolidList"/>
    <dgm:cxn modelId="{D1B51428-7759-4E57-9566-491DE430692A}" type="presParOf" srcId="{98097A2D-E5DC-4C30-8F00-9FA4724DF31A}" destId="{12721F57-78F1-452E-9C87-339E3BD2E6B8}" srcOrd="2" destOrd="0" presId="urn:microsoft.com/office/officeart/2018/2/layout/IconVerticalSolidList"/>
    <dgm:cxn modelId="{AF5D05A3-42E6-4B98-898A-233066196F08}" type="presParOf" srcId="{98097A2D-E5DC-4C30-8F00-9FA4724DF31A}" destId="{AE741ED8-7F0A-4E33-8D1D-7538C0CB2353}" srcOrd="3" destOrd="0" presId="urn:microsoft.com/office/officeart/2018/2/layout/IconVerticalSolidList"/>
    <dgm:cxn modelId="{70B23215-39ED-49F8-ADE9-B66B2E7AD765}" type="presParOf" srcId="{91CEC28E-7DE9-4E30-8192-2D9BF71E9CAD}" destId="{81E2234E-5598-4384-B896-A21B334E0CBD}" srcOrd="5" destOrd="0" presId="urn:microsoft.com/office/officeart/2018/2/layout/IconVerticalSolidList"/>
    <dgm:cxn modelId="{D98D9FE2-E49B-401F-8E2F-9E216A81B612}" type="presParOf" srcId="{91CEC28E-7DE9-4E30-8192-2D9BF71E9CAD}" destId="{6AB5D285-9D96-439E-B8E9-2005A16C86A4}" srcOrd="6" destOrd="0" presId="urn:microsoft.com/office/officeart/2018/2/layout/IconVerticalSolidList"/>
    <dgm:cxn modelId="{FF9706D1-6711-4F7B-BFA0-880C2616654E}" type="presParOf" srcId="{6AB5D285-9D96-439E-B8E9-2005A16C86A4}" destId="{23D47270-005E-491F-8047-0235F521DA95}" srcOrd="0" destOrd="0" presId="urn:microsoft.com/office/officeart/2018/2/layout/IconVerticalSolidList"/>
    <dgm:cxn modelId="{E8ACE357-A16D-48BF-8109-332D1AC163A0}" type="presParOf" srcId="{6AB5D285-9D96-439E-B8E9-2005A16C86A4}" destId="{B8F8995D-E156-467A-A852-10A2A91FA112}" srcOrd="1" destOrd="0" presId="urn:microsoft.com/office/officeart/2018/2/layout/IconVerticalSolidList"/>
    <dgm:cxn modelId="{C70FBCAF-216A-4CDD-AA12-9FAC8914DF99}" type="presParOf" srcId="{6AB5D285-9D96-439E-B8E9-2005A16C86A4}" destId="{7C45783B-1A66-4983-AD3C-2D088187DF1B}" srcOrd="2" destOrd="0" presId="urn:microsoft.com/office/officeart/2018/2/layout/IconVerticalSolidList"/>
    <dgm:cxn modelId="{063D0C17-3AE1-4EA4-BB85-9E2DF67E24D2}" type="presParOf" srcId="{6AB5D285-9D96-439E-B8E9-2005A16C86A4}" destId="{A8E48EE4-5EFF-41B1-AE2F-9458690F3EB5}" srcOrd="3" destOrd="0" presId="urn:microsoft.com/office/officeart/2018/2/layout/IconVerticalSolidList"/>
    <dgm:cxn modelId="{C5203FB3-FFCC-430E-9A4B-E9FB0B310C99}" type="presParOf" srcId="{91CEC28E-7DE9-4E30-8192-2D9BF71E9CAD}" destId="{13B6DA18-68A1-4A2B-B952-50F630954559}" srcOrd="7" destOrd="0" presId="urn:microsoft.com/office/officeart/2018/2/layout/IconVerticalSolidList"/>
    <dgm:cxn modelId="{5AFCD01F-C726-4C14-B8AF-39BC5DC3595F}" type="presParOf" srcId="{91CEC28E-7DE9-4E30-8192-2D9BF71E9CAD}" destId="{ADBD73D5-28A2-40BA-A660-7181C1070BAF}" srcOrd="8" destOrd="0" presId="urn:microsoft.com/office/officeart/2018/2/layout/IconVerticalSolidList"/>
    <dgm:cxn modelId="{FD857512-8B8B-4FC8-904B-F6E4DC008AE2}" type="presParOf" srcId="{ADBD73D5-28A2-40BA-A660-7181C1070BAF}" destId="{7C42E94E-5CEC-49D2-96A5-53A0040D6BFE}" srcOrd="0" destOrd="0" presId="urn:microsoft.com/office/officeart/2018/2/layout/IconVerticalSolidList"/>
    <dgm:cxn modelId="{C192AE7E-6473-44F2-85CF-9037B0885592}" type="presParOf" srcId="{ADBD73D5-28A2-40BA-A660-7181C1070BAF}" destId="{8C47383E-E911-49B5-B933-D60E6F20FC38}" srcOrd="1" destOrd="0" presId="urn:microsoft.com/office/officeart/2018/2/layout/IconVerticalSolidList"/>
    <dgm:cxn modelId="{C27CF4A8-2619-4397-9AEF-88EF9D607BA6}" type="presParOf" srcId="{ADBD73D5-28A2-40BA-A660-7181C1070BAF}" destId="{F3287763-8481-426C-9B0D-CE2AFA83218D}" srcOrd="2" destOrd="0" presId="urn:microsoft.com/office/officeart/2018/2/layout/IconVerticalSolidList"/>
    <dgm:cxn modelId="{AAC7077F-97C2-4DA1-BCF2-2F9B464E1C75}" type="presParOf" srcId="{ADBD73D5-28A2-40BA-A660-7181C1070BAF}" destId="{4D11308F-12B1-4002-BFB2-71E844A73C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7BED4-3123-4AC4-9956-72F997B8127D}"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BFB6C5AC-B44F-465E-98E5-0BE333531EA2}">
      <dgm:prSet custT="1"/>
      <dgm:spPr/>
      <dgm:t>
        <a:bodyPr/>
        <a:lstStyle/>
        <a:p>
          <a:r>
            <a:rPr lang="en-US" sz="4000" b="1" dirty="0">
              <a:solidFill>
                <a:srgbClr val="006435"/>
              </a:solidFill>
            </a:rPr>
            <a:t>C</a:t>
          </a:r>
          <a:r>
            <a:rPr lang="en-US" sz="3600" dirty="0"/>
            <a:t>ommunity</a:t>
          </a:r>
        </a:p>
      </dgm:t>
    </dgm:pt>
    <dgm:pt modelId="{0C3F5327-0E5E-49EE-8CD4-BADE4F5E2148}" type="parTrans" cxnId="{C1DBE38C-5068-4979-83A8-11F7900B5BB8}">
      <dgm:prSet/>
      <dgm:spPr/>
      <dgm:t>
        <a:bodyPr/>
        <a:lstStyle/>
        <a:p>
          <a:endParaRPr lang="en-US"/>
        </a:p>
      </dgm:t>
    </dgm:pt>
    <dgm:pt modelId="{5A7801BC-D71E-4C95-94F4-E20A27E699BF}" type="sibTrans" cxnId="{C1DBE38C-5068-4979-83A8-11F7900B5BB8}">
      <dgm:prSet/>
      <dgm:spPr/>
      <dgm:t>
        <a:bodyPr/>
        <a:lstStyle/>
        <a:p>
          <a:endParaRPr lang="en-US"/>
        </a:p>
      </dgm:t>
    </dgm:pt>
    <dgm:pt modelId="{81AC8262-016B-472A-A0B6-58C0CB30B431}">
      <dgm:prSet custT="1"/>
      <dgm:spPr/>
      <dgm:t>
        <a:bodyPr/>
        <a:lstStyle/>
        <a:p>
          <a:r>
            <a:rPr lang="en-US" sz="4000" b="1" dirty="0">
              <a:solidFill>
                <a:srgbClr val="006435"/>
              </a:solidFill>
            </a:rPr>
            <a:t>L</a:t>
          </a:r>
          <a:r>
            <a:rPr lang="en-US" sz="3600" dirty="0"/>
            <a:t>eadership</a:t>
          </a:r>
        </a:p>
      </dgm:t>
    </dgm:pt>
    <dgm:pt modelId="{32248F4D-D6AB-433D-93CB-9163E77AAE08}" type="parTrans" cxnId="{9B33DDA7-8EE5-4759-9B35-304668283778}">
      <dgm:prSet/>
      <dgm:spPr/>
      <dgm:t>
        <a:bodyPr/>
        <a:lstStyle/>
        <a:p>
          <a:endParaRPr lang="en-US"/>
        </a:p>
      </dgm:t>
    </dgm:pt>
    <dgm:pt modelId="{63070A59-FA14-494F-B64C-27EEB2FE7936}" type="sibTrans" cxnId="{9B33DDA7-8EE5-4759-9B35-304668283778}">
      <dgm:prSet/>
      <dgm:spPr/>
      <dgm:t>
        <a:bodyPr/>
        <a:lstStyle/>
        <a:p>
          <a:endParaRPr lang="en-US"/>
        </a:p>
      </dgm:t>
    </dgm:pt>
    <dgm:pt modelId="{DEC4BB9E-23F1-4A03-966D-9D7B8FF2091A}">
      <dgm:prSet/>
      <dgm:spPr/>
      <dgm:t>
        <a:bodyPr/>
        <a:lstStyle/>
        <a:p>
          <a:r>
            <a:rPr lang="en-US" b="1" dirty="0">
              <a:solidFill>
                <a:srgbClr val="006435"/>
              </a:solidFill>
            </a:rPr>
            <a:t>E</a:t>
          </a:r>
          <a:r>
            <a:rPr lang="en-US" dirty="0"/>
            <a:t>xcellence</a:t>
          </a:r>
        </a:p>
      </dgm:t>
    </dgm:pt>
    <dgm:pt modelId="{8E672ED0-0E3D-47AF-9410-C5CEE4A4DA90}" type="parTrans" cxnId="{FF0AC05B-0A7B-42C0-9536-B2A5E4D86057}">
      <dgm:prSet/>
      <dgm:spPr/>
      <dgm:t>
        <a:bodyPr/>
        <a:lstStyle/>
        <a:p>
          <a:endParaRPr lang="en-US"/>
        </a:p>
      </dgm:t>
    </dgm:pt>
    <dgm:pt modelId="{122A83A9-42D2-48A6-943D-3B071406F501}" type="sibTrans" cxnId="{FF0AC05B-0A7B-42C0-9536-B2A5E4D86057}">
      <dgm:prSet/>
      <dgm:spPr/>
      <dgm:t>
        <a:bodyPr/>
        <a:lstStyle/>
        <a:p>
          <a:endParaRPr lang="en-US"/>
        </a:p>
      </dgm:t>
    </dgm:pt>
    <dgm:pt modelId="{EA0AF3D9-C177-40B0-AB69-BB90C8B0FE77}">
      <dgm:prSet custT="1"/>
      <dgm:spPr/>
      <dgm:t>
        <a:bodyPr/>
        <a:lstStyle/>
        <a:p>
          <a:r>
            <a:rPr lang="en-US" sz="4000" b="1" dirty="0">
              <a:solidFill>
                <a:srgbClr val="006435"/>
              </a:solidFill>
            </a:rPr>
            <a:t>A</a:t>
          </a:r>
          <a:r>
            <a:rPr lang="en-US" sz="3600" dirty="0"/>
            <a:t>ccountability</a:t>
          </a:r>
        </a:p>
      </dgm:t>
    </dgm:pt>
    <dgm:pt modelId="{0E83B4EC-DEFA-4907-856F-C05A50593B69}" type="parTrans" cxnId="{BCBA5B36-FDD4-40AE-A862-BBE121A0234B}">
      <dgm:prSet/>
      <dgm:spPr/>
      <dgm:t>
        <a:bodyPr/>
        <a:lstStyle/>
        <a:p>
          <a:endParaRPr lang="en-US"/>
        </a:p>
      </dgm:t>
    </dgm:pt>
    <dgm:pt modelId="{7BE93518-BA84-4366-9C59-05FE37CA4B98}" type="sibTrans" cxnId="{BCBA5B36-FDD4-40AE-A862-BBE121A0234B}">
      <dgm:prSet/>
      <dgm:spPr/>
      <dgm:t>
        <a:bodyPr/>
        <a:lstStyle/>
        <a:p>
          <a:endParaRPr lang="en-US"/>
        </a:p>
      </dgm:t>
    </dgm:pt>
    <dgm:pt modelId="{F68E579E-BAA1-4BA1-8D58-74C3CB29C9CE}">
      <dgm:prSet custT="1"/>
      <dgm:spPr/>
      <dgm:t>
        <a:bodyPr/>
        <a:lstStyle/>
        <a:p>
          <a:r>
            <a:rPr lang="en-US" sz="4000" b="1" dirty="0">
              <a:solidFill>
                <a:srgbClr val="006435"/>
              </a:solidFill>
            </a:rPr>
            <a:t>R</a:t>
          </a:r>
          <a:r>
            <a:rPr lang="en-US" sz="3600" dirty="0"/>
            <a:t>espect</a:t>
          </a:r>
        </a:p>
      </dgm:t>
    </dgm:pt>
    <dgm:pt modelId="{0A555C12-2A17-4222-BB53-BA6752CB007C}" type="parTrans" cxnId="{24A38FD0-8A4C-4DD7-AB26-5FD7D353E0F3}">
      <dgm:prSet/>
      <dgm:spPr/>
      <dgm:t>
        <a:bodyPr/>
        <a:lstStyle/>
        <a:p>
          <a:endParaRPr lang="en-US"/>
        </a:p>
      </dgm:t>
    </dgm:pt>
    <dgm:pt modelId="{1B3A42E9-221C-4EAC-95A4-4E9565DDB9A4}" type="sibTrans" cxnId="{24A38FD0-8A4C-4DD7-AB26-5FD7D353E0F3}">
      <dgm:prSet/>
      <dgm:spPr/>
      <dgm:t>
        <a:bodyPr/>
        <a:lstStyle/>
        <a:p>
          <a:endParaRPr lang="en-US"/>
        </a:p>
      </dgm:t>
    </dgm:pt>
    <dgm:pt modelId="{BA776281-D2F4-482F-A68A-65D8F1DFC192}" type="pres">
      <dgm:prSet presAssocID="{88B7BED4-3123-4AC4-9956-72F997B8127D}" presName="vert0" presStyleCnt="0">
        <dgm:presLayoutVars>
          <dgm:dir/>
          <dgm:animOne val="branch"/>
          <dgm:animLvl val="lvl"/>
        </dgm:presLayoutVars>
      </dgm:prSet>
      <dgm:spPr/>
    </dgm:pt>
    <dgm:pt modelId="{9A1858C1-BB99-453E-B434-05F35787FA3A}" type="pres">
      <dgm:prSet presAssocID="{BFB6C5AC-B44F-465E-98E5-0BE333531EA2}" presName="thickLine" presStyleLbl="alignNode1" presStyleIdx="0" presStyleCnt="5"/>
      <dgm:spPr/>
    </dgm:pt>
    <dgm:pt modelId="{D65674C3-0E20-451D-8337-E4030BE9AB67}" type="pres">
      <dgm:prSet presAssocID="{BFB6C5AC-B44F-465E-98E5-0BE333531EA2}" presName="horz1" presStyleCnt="0"/>
      <dgm:spPr/>
    </dgm:pt>
    <dgm:pt modelId="{28D807CF-FCEE-44FF-9697-568BD115B6F4}" type="pres">
      <dgm:prSet presAssocID="{BFB6C5AC-B44F-465E-98E5-0BE333531EA2}" presName="tx1" presStyleLbl="revTx" presStyleIdx="0" presStyleCnt="5"/>
      <dgm:spPr/>
    </dgm:pt>
    <dgm:pt modelId="{B14307B4-9FF1-4A4E-B80F-65453E0F6A23}" type="pres">
      <dgm:prSet presAssocID="{BFB6C5AC-B44F-465E-98E5-0BE333531EA2}" presName="vert1" presStyleCnt="0"/>
      <dgm:spPr/>
    </dgm:pt>
    <dgm:pt modelId="{4F40EF98-E04A-4342-93C1-D1F38939A3B9}" type="pres">
      <dgm:prSet presAssocID="{81AC8262-016B-472A-A0B6-58C0CB30B431}" presName="thickLine" presStyleLbl="alignNode1" presStyleIdx="1" presStyleCnt="5"/>
      <dgm:spPr/>
    </dgm:pt>
    <dgm:pt modelId="{FF3BDB07-2A1D-4A23-958D-BA44D5107B82}" type="pres">
      <dgm:prSet presAssocID="{81AC8262-016B-472A-A0B6-58C0CB30B431}" presName="horz1" presStyleCnt="0"/>
      <dgm:spPr/>
    </dgm:pt>
    <dgm:pt modelId="{D3F43B22-3D45-4107-A6AB-3021E6AC1C2D}" type="pres">
      <dgm:prSet presAssocID="{81AC8262-016B-472A-A0B6-58C0CB30B431}" presName="tx1" presStyleLbl="revTx" presStyleIdx="1" presStyleCnt="5"/>
      <dgm:spPr/>
    </dgm:pt>
    <dgm:pt modelId="{C88C1A8A-F3C9-4F47-BBEC-9C31B70929BB}" type="pres">
      <dgm:prSet presAssocID="{81AC8262-016B-472A-A0B6-58C0CB30B431}" presName="vert1" presStyleCnt="0"/>
      <dgm:spPr/>
    </dgm:pt>
    <dgm:pt modelId="{5884F237-495F-42A7-8D1B-53FFA0661CA7}" type="pres">
      <dgm:prSet presAssocID="{DEC4BB9E-23F1-4A03-966D-9D7B8FF2091A}" presName="thickLine" presStyleLbl="alignNode1" presStyleIdx="2" presStyleCnt="5"/>
      <dgm:spPr/>
    </dgm:pt>
    <dgm:pt modelId="{A0E69522-4046-4613-AD2C-E228C0F6662C}" type="pres">
      <dgm:prSet presAssocID="{DEC4BB9E-23F1-4A03-966D-9D7B8FF2091A}" presName="horz1" presStyleCnt="0"/>
      <dgm:spPr/>
    </dgm:pt>
    <dgm:pt modelId="{777282E2-2EA7-4ACC-AF74-16DB23D4FD18}" type="pres">
      <dgm:prSet presAssocID="{DEC4BB9E-23F1-4A03-966D-9D7B8FF2091A}" presName="tx1" presStyleLbl="revTx" presStyleIdx="2" presStyleCnt="5"/>
      <dgm:spPr/>
    </dgm:pt>
    <dgm:pt modelId="{A2AF42F7-160C-482B-BA57-AC5ACD24DB17}" type="pres">
      <dgm:prSet presAssocID="{DEC4BB9E-23F1-4A03-966D-9D7B8FF2091A}" presName="vert1" presStyleCnt="0"/>
      <dgm:spPr/>
    </dgm:pt>
    <dgm:pt modelId="{C50DD954-3CB9-4F36-BDB3-6B31367CFB21}" type="pres">
      <dgm:prSet presAssocID="{EA0AF3D9-C177-40B0-AB69-BB90C8B0FE77}" presName="thickLine" presStyleLbl="alignNode1" presStyleIdx="3" presStyleCnt="5"/>
      <dgm:spPr/>
    </dgm:pt>
    <dgm:pt modelId="{69647691-25E7-4F47-9D51-4BD0D6EA1B9D}" type="pres">
      <dgm:prSet presAssocID="{EA0AF3D9-C177-40B0-AB69-BB90C8B0FE77}" presName="horz1" presStyleCnt="0"/>
      <dgm:spPr/>
    </dgm:pt>
    <dgm:pt modelId="{87F900CC-C2C2-47D4-A39B-5EE9ED340E94}" type="pres">
      <dgm:prSet presAssocID="{EA0AF3D9-C177-40B0-AB69-BB90C8B0FE77}" presName="tx1" presStyleLbl="revTx" presStyleIdx="3" presStyleCnt="5"/>
      <dgm:spPr/>
    </dgm:pt>
    <dgm:pt modelId="{3B31B363-5BBB-4D5E-9300-C26EDE9CF588}" type="pres">
      <dgm:prSet presAssocID="{EA0AF3D9-C177-40B0-AB69-BB90C8B0FE77}" presName="vert1" presStyleCnt="0"/>
      <dgm:spPr/>
    </dgm:pt>
    <dgm:pt modelId="{317504DF-87AD-4195-9C82-4E60B4D3EA64}" type="pres">
      <dgm:prSet presAssocID="{F68E579E-BAA1-4BA1-8D58-74C3CB29C9CE}" presName="thickLine" presStyleLbl="alignNode1" presStyleIdx="4" presStyleCnt="5"/>
      <dgm:spPr/>
    </dgm:pt>
    <dgm:pt modelId="{EC133057-380F-41E5-A85A-AB04DF6A047F}" type="pres">
      <dgm:prSet presAssocID="{F68E579E-BAA1-4BA1-8D58-74C3CB29C9CE}" presName="horz1" presStyleCnt="0"/>
      <dgm:spPr/>
    </dgm:pt>
    <dgm:pt modelId="{F056B154-42AE-40ED-A1FA-CB250DFED3BB}" type="pres">
      <dgm:prSet presAssocID="{F68E579E-BAA1-4BA1-8D58-74C3CB29C9CE}" presName="tx1" presStyleLbl="revTx" presStyleIdx="4" presStyleCnt="5"/>
      <dgm:spPr/>
    </dgm:pt>
    <dgm:pt modelId="{78E0D826-133C-4B48-BF76-68266862339C}" type="pres">
      <dgm:prSet presAssocID="{F68E579E-BAA1-4BA1-8D58-74C3CB29C9CE}" presName="vert1" presStyleCnt="0"/>
      <dgm:spPr/>
    </dgm:pt>
  </dgm:ptLst>
  <dgm:cxnLst>
    <dgm:cxn modelId="{6B1B9019-9C2E-44D3-97D0-AC2E96B1827C}" type="presOf" srcId="{F68E579E-BAA1-4BA1-8D58-74C3CB29C9CE}" destId="{F056B154-42AE-40ED-A1FA-CB250DFED3BB}" srcOrd="0" destOrd="0" presId="urn:microsoft.com/office/officeart/2008/layout/LinedList"/>
    <dgm:cxn modelId="{619B262B-7F30-4FC4-9899-88A2480F13C4}" type="presOf" srcId="{EA0AF3D9-C177-40B0-AB69-BB90C8B0FE77}" destId="{87F900CC-C2C2-47D4-A39B-5EE9ED340E94}" srcOrd="0" destOrd="0" presId="urn:microsoft.com/office/officeart/2008/layout/LinedList"/>
    <dgm:cxn modelId="{BCBA5B36-FDD4-40AE-A862-BBE121A0234B}" srcId="{88B7BED4-3123-4AC4-9956-72F997B8127D}" destId="{EA0AF3D9-C177-40B0-AB69-BB90C8B0FE77}" srcOrd="3" destOrd="0" parTransId="{0E83B4EC-DEFA-4907-856F-C05A50593B69}" sibTransId="{7BE93518-BA84-4366-9C59-05FE37CA4B98}"/>
    <dgm:cxn modelId="{FF0AC05B-0A7B-42C0-9536-B2A5E4D86057}" srcId="{88B7BED4-3123-4AC4-9956-72F997B8127D}" destId="{DEC4BB9E-23F1-4A03-966D-9D7B8FF2091A}" srcOrd="2" destOrd="0" parTransId="{8E672ED0-0E3D-47AF-9410-C5CEE4A4DA90}" sibTransId="{122A83A9-42D2-48A6-943D-3B071406F501}"/>
    <dgm:cxn modelId="{D62E3146-B5D5-4454-9383-056891A47AE9}" type="presOf" srcId="{DEC4BB9E-23F1-4A03-966D-9D7B8FF2091A}" destId="{777282E2-2EA7-4ACC-AF74-16DB23D4FD18}" srcOrd="0" destOrd="0" presId="urn:microsoft.com/office/officeart/2008/layout/LinedList"/>
    <dgm:cxn modelId="{4D4CD666-4EB2-44F5-A453-A4365D2857EF}" type="presOf" srcId="{81AC8262-016B-472A-A0B6-58C0CB30B431}" destId="{D3F43B22-3D45-4107-A6AB-3021E6AC1C2D}" srcOrd="0" destOrd="0" presId="urn:microsoft.com/office/officeart/2008/layout/LinedList"/>
    <dgm:cxn modelId="{ACE29676-4A7C-4C34-9CE5-C87B9719CC76}" type="presOf" srcId="{BFB6C5AC-B44F-465E-98E5-0BE333531EA2}" destId="{28D807CF-FCEE-44FF-9697-568BD115B6F4}" srcOrd="0" destOrd="0" presId="urn:microsoft.com/office/officeart/2008/layout/LinedList"/>
    <dgm:cxn modelId="{C1DBE38C-5068-4979-83A8-11F7900B5BB8}" srcId="{88B7BED4-3123-4AC4-9956-72F997B8127D}" destId="{BFB6C5AC-B44F-465E-98E5-0BE333531EA2}" srcOrd="0" destOrd="0" parTransId="{0C3F5327-0E5E-49EE-8CD4-BADE4F5E2148}" sibTransId="{5A7801BC-D71E-4C95-94F4-E20A27E699BF}"/>
    <dgm:cxn modelId="{9B33DDA7-8EE5-4759-9B35-304668283778}" srcId="{88B7BED4-3123-4AC4-9956-72F997B8127D}" destId="{81AC8262-016B-472A-A0B6-58C0CB30B431}" srcOrd="1" destOrd="0" parTransId="{32248F4D-D6AB-433D-93CB-9163E77AAE08}" sibTransId="{63070A59-FA14-494F-B64C-27EEB2FE7936}"/>
    <dgm:cxn modelId="{B387D0B0-77ED-4DE8-AD1B-79C02499EBDE}" type="presOf" srcId="{88B7BED4-3123-4AC4-9956-72F997B8127D}" destId="{BA776281-D2F4-482F-A68A-65D8F1DFC192}" srcOrd="0" destOrd="0" presId="urn:microsoft.com/office/officeart/2008/layout/LinedList"/>
    <dgm:cxn modelId="{24A38FD0-8A4C-4DD7-AB26-5FD7D353E0F3}" srcId="{88B7BED4-3123-4AC4-9956-72F997B8127D}" destId="{F68E579E-BAA1-4BA1-8D58-74C3CB29C9CE}" srcOrd="4" destOrd="0" parTransId="{0A555C12-2A17-4222-BB53-BA6752CB007C}" sibTransId="{1B3A42E9-221C-4EAC-95A4-4E9565DDB9A4}"/>
    <dgm:cxn modelId="{293C9165-DF1C-4C25-ABA6-BE65C131FB31}" type="presParOf" srcId="{BA776281-D2F4-482F-A68A-65D8F1DFC192}" destId="{9A1858C1-BB99-453E-B434-05F35787FA3A}" srcOrd="0" destOrd="0" presId="urn:microsoft.com/office/officeart/2008/layout/LinedList"/>
    <dgm:cxn modelId="{13EE7EDA-52C1-4A6D-8D07-339CEE052C8E}" type="presParOf" srcId="{BA776281-D2F4-482F-A68A-65D8F1DFC192}" destId="{D65674C3-0E20-451D-8337-E4030BE9AB67}" srcOrd="1" destOrd="0" presId="urn:microsoft.com/office/officeart/2008/layout/LinedList"/>
    <dgm:cxn modelId="{F75B2B7D-A22E-4C29-BEBE-D6FF739A7CA0}" type="presParOf" srcId="{D65674C3-0E20-451D-8337-E4030BE9AB67}" destId="{28D807CF-FCEE-44FF-9697-568BD115B6F4}" srcOrd="0" destOrd="0" presId="urn:microsoft.com/office/officeart/2008/layout/LinedList"/>
    <dgm:cxn modelId="{EBDEEAF0-9303-43FC-A964-941588C76228}" type="presParOf" srcId="{D65674C3-0E20-451D-8337-E4030BE9AB67}" destId="{B14307B4-9FF1-4A4E-B80F-65453E0F6A23}" srcOrd="1" destOrd="0" presId="urn:microsoft.com/office/officeart/2008/layout/LinedList"/>
    <dgm:cxn modelId="{5E0113AC-EF6A-483D-9655-8222A9DB9AD9}" type="presParOf" srcId="{BA776281-D2F4-482F-A68A-65D8F1DFC192}" destId="{4F40EF98-E04A-4342-93C1-D1F38939A3B9}" srcOrd="2" destOrd="0" presId="urn:microsoft.com/office/officeart/2008/layout/LinedList"/>
    <dgm:cxn modelId="{C3CE20E7-141C-45DE-A98A-558DE9175B13}" type="presParOf" srcId="{BA776281-D2F4-482F-A68A-65D8F1DFC192}" destId="{FF3BDB07-2A1D-4A23-958D-BA44D5107B82}" srcOrd="3" destOrd="0" presId="urn:microsoft.com/office/officeart/2008/layout/LinedList"/>
    <dgm:cxn modelId="{07EA0F75-D8D1-4739-9F56-8D86C94353B6}" type="presParOf" srcId="{FF3BDB07-2A1D-4A23-958D-BA44D5107B82}" destId="{D3F43B22-3D45-4107-A6AB-3021E6AC1C2D}" srcOrd="0" destOrd="0" presId="urn:microsoft.com/office/officeart/2008/layout/LinedList"/>
    <dgm:cxn modelId="{C4D7D111-C75B-40F2-A838-7196E376D6D6}" type="presParOf" srcId="{FF3BDB07-2A1D-4A23-958D-BA44D5107B82}" destId="{C88C1A8A-F3C9-4F47-BBEC-9C31B70929BB}" srcOrd="1" destOrd="0" presId="urn:microsoft.com/office/officeart/2008/layout/LinedList"/>
    <dgm:cxn modelId="{806313F9-88AA-4854-BCDF-CA685C9E3923}" type="presParOf" srcId="{BA776281-D2F4-482F-A68A-65D8F1DFC192}" destId="{5884F237-495F-42A7-8D1B-53FFA0661CA7}" srcOrd="4" destOrd="0" presId="urn:microsoft.com/office/officeart/2008/layout/LinedList"/>
    <dgm:cxn modelId="{F44C8FD2-87C1-4720-84C7-AEB7893E1F0F}" type="presParOf" srcId="{BA776281-D2F4-482F-A68A-65D8F1DFC192}" destId="{A0E69522-4046-4613-AD2C-E228C0F6662C}" srcOrd="5" destOrd="0" presId="urn:microsoft.com/office/officeart/2008/layout/LinedList"/>
    <dgm:cxn modelId="{204803A2-2ECF-4DB5-AE44-2B362E89DA05}" type="presParOf" srcId="{A0E69522-4046-4613-AD2C-E228C0F6662C}" destId="{777282E2-2EA7-4ACC-AF74-16DB23D4FD18}" srcOrd="0" destOrd="0" presId="urn:microsoft.com/office/officeart/2008/layout/LinedList"/>
    <dgm:cxn modelId="{1B367332-1F16-43FB-995C-8F415B7E04A2}" type="presParOf" srcId="{A0E69522-4046-4613-AD2C-E228C0F6662C}" destId="{A2AF42F7-160C-482B-BA57-AC5ACD24DB17}" srcOrd="1" destOrd="0" presId="urn:microsoft.com/office/officeart/2008/layout/LinedList"/>
    <dgm:cxn modelId="{D354513F-D91B-4ED2-A639-00B47FBC77C7}" type="presParOf" srcId="{BA776281-D2F4-482F-A68A-65D8F1DFC192}" destId="{C50DD954-3CB9-4F36-BDB3-6B31367CFB21}" srcOrd="6" destOrd="0" presId="urn:microsoft.com/office/officeart/2008/layout/LinedList"/>
    <dgm:cxn modelId="{28804A44-1B06-4079-82B5-3689B494DC24}" type="presParOf" srcId="{BA776281-D2F4-482F-A68A-65D8F1DFC192}" destId="{69647691-25E7-4F47-9D51-4BD0D6EA1B9D}" srcOrd="7" destOrd="0" presId="urn:microsoft.com/office/officeart/2008/layout/LinedList"/>
    <dgm:cxn modelId="{72234173-F74B-48DB-8093-8BEE19425BDE}" type="presParOf" srcId="{69647691-25E7-4F47-9D51-4BD0D6EA1B9D}" destId="{87F900CC-C2C2-47D4-A39B-5EE9ED340E94}" srcOrd="0" destOrd="0" presId="urn:microsoft.com/office/officeart/2008/layout/LinedList"/>
    <dgm:cxn modelId="{865AF82B-1499-43E2-B81A-7319C109E9B1}" type="presParOf" srcId="{69647691-25E7-4F47-9D51-4BD0D6EA1B9D}" destId="{3B31B363-5BBB-4D5E-9300-C26EDE9CF588}" srcOrd="1" destOrd="0" presId="urn:microsoft.com/office/officeart/2008/layout/LinedList"/>
    <dgm:cxn modelId="{EE5BA820-2295-45D1-A68F-FED25A946B39}" type="presParOf" srcId="{BA776281-D2F4-482F-A68A-65D8F1DFC192}" destId="{317504DF-87AD-4195-9C82-4E60B4D3EA64}" srcOrd="8" destOrd="0" presId="urn:microsoft.com/office/officeart/2008/layout/LinedList"/>
    <dgm:cxn modelId="{1913398C-BC67-4C9F-A89D-9DA26A6E8804}" type="presParOf" srcId="{BA776281-D2F4-482F-A68A-65D8F1DFC192}" destId="{EC133057-380F-41E5-A85A-AB04DF6A047F}" srcOrd="9" destOrd="0" presId="urn:microsoft.com/office/officeart/2008/layout/LinedList"/>
    <dgm:cxn modelId="{9B84759F-3C37-4AE1-B686-4659545C8E04}" type="presParOf" srcId="{EC133057-380F-41E5-A85A-AB04DF6A047F}" destId="{F056B154-42AE-40ED-A1FA-CB250DFED3BB}" srcOrd="0" destOrd="0" presId="urn:microsoft.com/office/officeart/2008/layout/LinedList"/>
    <dgm:cxn modelId="{CC696A67-6D15-4877-86D3-03AD515A915C}" type="presParOf" srcId="{EC133057-380F-41E5-A85A-AB04DF6A047F}" destId="{78E0D826-133C-4B48-BF76-68266862339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3144C1-3ADB-4A2E-863E-4D2AB8DFD0D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2878918-42B2-4BAC-B168-CE9A79FEE34C}">
      <dgm:prSet/>
      <dgm:spPr/>
      <dgm:t>
        <a:bodyPr/>
        <a:lstStyle/>
        <a:p>
          <a:r>
            <a:rPr lang="en-US"/>
            <a:t>Member Community</a:t>
          </a:r>
        </a:p>
      </dgm:t>
    </dgm:pt>
    <dgm:pt modelId="{CAE31AF5-BBD3-4542-9AE4-24F8FE8BF728}" type="parTrans" cxnId="{14AD55C5-018B-4DC1-ADFD-F42F2E94AEC1}">
      <dgm:prSet/>
      <dgm:spPr/>
      <dgm:t>
        <a:bodyPr/>
        <a:lstStyle/>
        <a:p>
          <a:endParaRPr lang="en-US"/>
        </a:p>
      </dgm:t>
    </dgm:pt>
    <dgm:pt modelId="{7FC000C8-C838-43E4-A52B-78DC605A0B25}" type="sibTrans" cxnId="{14AD55C5-018B-4DC1-ADFD-F42F2E94AEC1}">
      <dgm:prSet/>
      <dgm:spPr/>
      <dgm:t>
        <a:bodyPr/>
        <a:lstStyle/>
        <a:p>
          <a:endParaRPr lang="en-US"/>
        </a:p>
      </dgm:t>
    </dgm:pt>
    <dgm:pt modelId="{748201D3-9EB2-449A-BFEF-8EC4989263F9}">
      <dgm:prSet/>
      <dgm:spPr/>
      <dgm:t>
        <a:bodyPr/>
        <a:lstStyle/>
        <a:p>
          <a:r>
            <a:rPr lang="en-US"/>
            <a:t>Trusted Advisor</a:t>
          </a:r>
        </a:p>
      </dgm:t>
    </dgm:pt>
    <dgm:pt modelId="{1EF99F20-F705-41E7-830C-CDF5A4847A24}" type="parTrans" cxnId="{29DF20AD-807E-4A48-B7B5-0074B850A419}">
      <dgm:prSet/>
      <dgm:spPr/>
      <dgm:t>
        <a:bodyPr/>
        <a:lstStyle/>
        <a:p>
          <a:endParaRPr lang="en-US"/>
        </a:p>
      </dgm:t>
    </dgm:pt>
    <dgm:pt modelId="{112CCA9E-BC34-434A-90C3-869086F84C50}" type="sibTrans" cxnId="{29DF20AD-807E-4A48-B7B5-0074B850A419}">
      <dgm:prSet/>
      <dgm:spPr/>
      <dgm:t>
        <a:bodyPr/>
        <a:lstStyle/>
        <a:p>
          <a:endParaRPr lang="en-US"/>
        </a:p>
      </dgm:t>
    </dgm:pt>
    <dgm:pt modelId="{CCC5774A-CF10-4048-B3BC-B9FD9FE643BD}">
      <dgm:prSet/>
      <dgm:spPr/>
      <dgm:t>
        <a:bodyPr/>
        <a:lstStyle/>
        <a:p>
          <a:r>
            <a:rPr lang="en-US"/>
            <a:t>Workforce Development</a:t>
          </a:r>
        </a:p>
      </dgm:t>
    </dgm:pt>
    <dgm:pt modelId="{E4310BD7-28C5-430C-86C2-8D925843C5D2}" type="parTrans" cxnId="{5A8E225C-596E-4966-8E9E-2419BA825987}">
      <dgm:prSet/>
      <dgm:spPr/>
      <dgm:t>
        <a:bodyPr/>
        <a:lstStyle/>
        <a:p>
          <a:endParaRPr lang="en-US"/>
        </a:p>
      </dgm:t>
    </dgm:pt>
    <dgm:pt modelId="{CC127DD6-A588-435F-B65B-3DEDDE19AE31}" type="sibTrans" cxnId="{5A8E225C-596E-4966-8E9E-2419BA825987}">
      <dgm:prSet/>
      <dgm:spPr/>
      <dgm:t>
        <a:bodyPr/>
        <a:lstStyle/>
        <a:p>
          <a:endParaRPr lang="en-US"/>
        </a:p>
      </dgm:t>
    </dgm:pt>
    <dgm:pt modelId="{F0F4F7B4-9E0E-4237-828F-CE35AA6A8888}" type="pres">
      <dgm:prSet presAssocID="{5A3144C1-3ADB-4A2E-863E-4D2AB8DFD0D6}" presName="root" presStyleCnt="0">
        <dgm:presLayoutVars>
          <dgm:dir/>
          <dgm:resizeHandles val="exact"/>
        </dgm:presLayoutVars>
      </dgm:prSet>
      <dgm:spPr/>
    </dgm:pt>
    <dgm:pt modelId="{AB31FD9F-5550-443D-AEDC-E9821DF6E4A9}" type="pres">
      <dgm:prSet presAssocID="{72878918-42B2-4BAC-B168-CE9A79FEE34C}" presName="compNode" presStyleCnt="0"/>
      <dgm:spPr/>
    </dgm:pt>
    <dgm:pt modelId="{42569B6F-6168-4253-9865-4A3CF9AF993D}" type="pres">
      <dgm:prSet presAssocID="{72878918-42B2-4BAC-B168-CE9A79FEE34C}" presName="iconRect" presStyleLbl="node1" presStyleIdx="0" presStyleCnt="3" custLinFactNeighborX="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CF4CE969-F5C5-4460-B667-F884AC8ACF3C}" type="pres">
      <dgm:prSet presAssocID="{72878918-42B2-4BAC-B168-CE9A79FEE34C}" presName="spaceRect" presStyleCnt="0"/>
      <dgm:spPr/>
    </dgm:pt>
    <dgm:pt modelId="{E1B9E3A0-3A24-4076-83EA-42C31218FD84}" type="pres">
      <dgm:prSet presAssocID="{72878918-42B2-4BAC-B168-CE9A79FEE34C}" presName="textRect" presStyleLbl="revTx" presStyleIdx="0" presStyleCnt="3">
        <dgm:presLayoutVars>
          <dgm:chMax val="1"/>
          <dgm:chPref val="1"/>
        </dgm:presLayoutVars>
      </dgm:prSet>
      <dgm:spPr/>
    </dgm:pt>
    <dgm:pt modelId="{9287875F-27D0-486C-87F6-E463525B621F}" type="pres">
      <dgm:prSet presAssocID="{7FC000C8-C838-43E4-A52B-78DC605A0B25}" presName="sibTrans" presStyleCnt="0"/>
      <dgm:spPr/>
    </dgm:pt>
    <dgm:pt modelId="{07A616B3-008A-48C5-8A19-C756F07B6876}" type="pres">
      <dgm:prSet presAssocID="{748201D3-9EB2-449A-BFEF-8EC4989263F9}" presName="compNode" presStyleCnt="0"/>
      <dgm:spPr/>
    </dgm:pt>
    <dgm:pt modelId="{234F0409-909C-4D32-8252-D36D625F74B4}" type="pres">
      <dgm:prSet presAssocID="{748201D3-9EB2-449A-BFEF-8EC4989263F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B659A292-A0D2-47D9-8AA3-95F70A2FC91D}" type="pres">
      <dgm:prSet presAssocID="{748201D3-9EB2-449A-BFEF-8EC4989263F9}" presName="spaceRect" presStyleCnt="0"/>
      <dgm:spPr/>
    </dgm:pt>
    <dgm:pt modelId="{C6C4721B-8466-4E08-8FEA-D9C7DEE3E437}" type="pres">
      <dgm:prSet presAssocID="{748201D3-9EB2-449A-BFEF-8EC4989263F9}" presName="textRect" presStyleLbl="revTx" presStyleIdx="1" presStyleCnt="3">
        <dgm:presLayoutVars>
          <dgm:chMax val="1"/>
          <dgm:chPref val="1"/>
        </dgm:presLayoutVars>
      </dgm:prSet>
      <dgm:spPr/>
    </dgm:pt>
    <dgm:pt modelId="{37E49852-8EAB-4274-8338-7D74BC6E29F4}" type="pres">
      <dgm:prSet presAssocID="{112CCA9E-BC34-434A-90C3-869086F84C50}" presName="sibTrans" presStyleCnt="0"/>
      <dgm:spPr/>
    </dgm:pt>
    <dgm:pt modelId="{E07CBAC2-D43F-4528-9006-4FBF78E37221}" type="pres">
      <dgm:prSet presAssocID="{CCC5774A-CF10-4048-B3BC-B9FD9FE643BD}" presName="compNode" presStyleCnt="0"/>
      <dgm:spPr/>
    </dgm:pt>
    <dgm:pt modelId="{B78BAE69-B388-4944-A2BE-C49AB1F339F7}" type="pres">
      <dgm:prSet presAssocID="{CCC5774A-CF10-4048-B3BC-B9FD9FE643B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FA0E18CD-EE30-4667-9964-F2FAFCEF6FCF}" type="pres">
      <dgm:prSet presAssocID="{CCC5774A-CF10-4048-B3BC-B9FD9FE643BD}" presName="spaceRect" presStyleCnt="0"/>
      <dgm:spPr/>
    </dgm:pt>
    <dgm:pt modelId="{0C16359C-6710-412C-9C0A-1BE71D16CE02}" type="pres">
      <dgm:prSet presAssocID="{CCC5774A-CF10-4048-B3BC-B9FD9FE643BD}" presName="textRect" presStyleLbl="revTx" presStyleIdx="2" presStyleCnt="3">
        <dgm:presLayoutVars>
          <dgm:chMax val="1"/>
          <dgm:chPref val="1"/>
        </dgm:presLayoutVars>
      </dgm:prSet>
      <dgm:spPr/>
    </dgm:pt>
  </dgm:ptLst>
  <dgm:cxnLst>
    <dgm:cxn modelId="{ED4FB43D-790B-4348-BB00-5AF576221187}" type="presOf" srcId="{5A3144C1-3ADB-4A2E-863E-4D2AB8DFD0D6}" destId="{F0F4F7B4-9E0E-4237-828F-CE35AA6A8888}" srcOrd="0" destOrd="0" presId="urn:microsoft.com/office/officeart/2018/2/layout/IconLabelList"/>
    <dgm:cxn modelId="{5A8E225C-596E-4966-8E9E-2419BA825987}" srcId="{5A3144C1-3ADB-4A2E-863E-4D2AB8DFD0D6}" destId="{CCC5774A-CF10-4048-B3BC-B9FD9FE643BD}" srcOrd="2" destOrd="0" parTransId="{E4310BD7-28C5-430C-86C2-8D925843C5D2}" sibTransId="{CC127DD6-A588-435F-B65B-3DEDDE19AE31}"/>
    <dgm:cxn modelId="{0441CD53-9616-4EAF-9374-A9B7EF9A8E03}" type="presOf" srcId="{72878918-42B2-4BAC-B168-CE9A79FEE34C}" destId="{E1B9E3A0-3A24-4076-83EA-42C31218FD84}" srcOrd="0" destOrd="0" presId="urn:microsoft.com/office/officeart/2018/2/layout/IconLabelList"/>
    <dgm:cxn modelId="{347CDD77-A122-4589-8DFD-FDBE01B5EE3E}" type="presOf" srcId="{CCC5774A-CF10-4048-B3BC-B9FD9FE643BD}" destId="{0C16359C-6710-412C-9C0A-1BE71D16CE02}" srcOrd="0" destOrd="0" presId="urn:microsoft.com/office/officeart/2018/2/layout/IconLabelList"/>
    <dgm:cxn modelId="{9D17E4AA-BCB6-414E-AF13-ABD995E5093E}" type="presOf" srcId="{748201D3-9EB2-449A-BFEF-8EC4989263F9}" destId="{C6C4721B-8466-4E08-8FEA-D9C7DEE3E437}" srcOrd="0" destOrd="0" presId="urn:microsoft.com/office/officeart/2018/2/layout/IconLabelList"/>
    <dgm:cxn modelId="{29DF20AD-807E-4A48-B7B5-0074B850A419}" srcId="{5A3144C1-3ADB-4A2E-863E-4D2AB8DFD0D6}" destId="{748201D3-9EB2-449A-BFEF-8EC4989263F9}" srcOrd="1" destOrd="0" parTransId="{1EF99F20-F705-41E7-830C-CDF5A4847A24}" sibTransId="{112CCA9E-BC34-434A-90C3-869086F84C50}"/>
    <dgm:cxn modelId="{14AD55C5-018B-4DC1-ADFD-F42F2E94AEC1}" srcId="{5A3144C1-3ADB-4A2E-863E-4D2AB8DFD0D6}" destId="{72878918-42B2-4BAC-B168-CE9A79FEE34C}" srcOrd="0" destOrd="0" parTransId="{CAE31AF5-BBD3-4542-9AE4-24F8FE8BF728}" sibTransId="{7FC000C8-C838-43E4-A52B-78DC605A0B25}"/>
    <dgm:cxn modelId="{D111A441-80D0-4F51-A7ED-A5886B08FB0D}" type="presParOf" srcId="{F0F4F7B4-9E0E-4237-828F-CE35AA6A8888}" destId="{AB31FD9F-5550-443D-AEDC-E9821DF6E4A9}" srcOrd="0" destOrd="0" presId="urn:microsoft.com/office/officeart/2018/2/layout/IconLabelList"/>
    <dgm:cxn modelId="{945E868E-885C-4633-AF44-583F62D3DF07}" type="presParOf" srcId="{AB31FD9F-5550-443D-AEDC-E9821DF6E4A9}" destId="{42569B6F-6168-4253-9865-4A3CF9AF993D}" srcOrd="0" destOrd="0" presId="urn:microsoft.com/office/officeart/2018/2/layout/IconLabelList"/>
    <dgm:cxn modelId="{6617DCCF-9093-4163-9105-D763229FD2F4}" type="presParOf" srcId="{AB31FD9F-5550-443D-AEDC-E9821DF6E4A9}" destId="{CF4CE969-F5C5-4460-B667-F884AC8ACF3C}" srcOrd="1" destOrd="0" presId="urn:microsoft.com/office/officeart/2018/2/layout/IconLabelList"/>
    <dgm:cxn modelId="{F4F82BE8-BCB5-4E4E-8EA3-05BD03A469A1}" type="presParOf" srcId="{AB31FD9F-5550-443D-AEDC-E9821DF6E4A9}" destId="{E1B9E3A0-3A24-4076-83EA-42C31218FD84}" srcOrd="2" destOrd="0" presId="urn:microsoft.com/office/officeart/2018/2/layout/IconLabelList"/>
    <dgm:cxn modelId="{AB5FBEDA-5C63-487C-A29B-A7F86439C044}" type="presParOf" srcId="{F0F4F7B4-9E0E-4237-828F-CE35AA6A8888}" destId="{9287875F-27D0-486C-87F6-E463525B621F}" srcOrd="1" destOrd="0" presId="urn:microsoft.com/office/officeart/2018/2/layout/IconLabelList"/>
    <dgm:cxn modelId="{25FDDE24-5AAD-48FA-94BC-9142ED2C6A64}" type="presParOf" srcId="{F0F4F7B4-9E0E-4237-828F-CE35AA6A8888}" destId="{07A616B3-008A-48C5-8A19-C756F07B6876}" srcOrd="2" destOrd="0" presId="urn:microsoft.com/office/officeart/2018/2/layout/IconLabelList"/>
    <dgm:cxn modelId="{4CA00F72-1CF2-4CBE-959E-2963CFEEC0FD}" type="presParOf" srcId="{07A616B3-008A-48C5-8A19-C756F07B6876}" destId="{234F0409-909C-4D32-8252-D36D625F74B4}" srcOrd="0" destOrd="0" presId="urn:microsoft.com/office/officeart/2018/2/layout/IconLabelList"/>
    <dgm:cxn modelId="{2F7396D1-FB7B-40B2-9D3E-7024B065D203}" type="presParOf" srcId="{07A616B3-008A-48C5-8A19-C756F07B6876}" destId="{B659A292-A0D2-47D9-8AA3-95F70A2FC91D}" srcOrd="1" destOrd="0" presId="urn:microsoft.com/office/officeart/2018/2/layout/IconLabelList"/>
    <dgm:cxn modelId="{C365503F-C7D0-4DD6-90A4-3CB5141BDC64}" type="presParOf" srcId="{07A616B3-008A-48C5-8A19-C756F07B6876}" destId="{C6C4721B-8466-4E08-8FEA-D9C7DEE3E437}" srcOrd="2" destOrd="0" presId="urn:microsoft.com/office/officeart/2018/2/layout/IconLabelList"/>
    <dgm:cxn modelId="{F7BEA580-D281-481E-AC22-F75DC25B5318}" type="presParOf" srcId="{F0F4F7B4-9E0E-4237-828F-CE35AA6A8888}" destId="{37E49852-8EAB-4274-8338-7D74BC6E29F4}" srcOrd="3" destOrd="0" presId="urn:microsoft.com/office/officeart/2018/2/layout/IconLabelList"/>
    <dgm:cxn modelId="{DC81D6DD-3168-4D90-8C11-FE3C0957C9C4}" type="presParOf" srcId="{F0F4F7B4-9E0E-4237-828F-CE35AA6A8888}" destId="{E07CBAC2-D43F-4528-9006-4FBF78E37221}" srcOrd="4" destOrd="0" presId="urn:microsoft.com/office/officeart/2018/2/layout/IconLabelList"/>
    <dgm:cxn modelId="{4E732C8F-CB38-4F02-93FE-63BF5399696E}" type="presParOf" srcId="{E07CBAC2-D43F-4528-9006-4FBF78E37221}" destId="{B78BAE69-B388-4944-A2BE-C49AB1F339F7}" srcOrd="0" destOrd="0" presId="urn:microsoft.com/office/officeart/2018/2/layout/IconLabelList"/>
    <dgm:cxn modelId="{2CD9F77E-AEB6-4C25-A9D7-770BED10D170}" type="presParOf" srcId="{E07CBAC2-D43F-4528-9006-4FBF78E37221}" destId="{FA0E18CD-EE30-4667-9964-F2FAFCEF6FCF}" srcOrd="1" destOrd="0" presId="urn:microsoft.com/office/officeart/2018/2/layout/IconLabelList"/>
    <dgm:cxn modelId="{EE002E10-846D-4086-A9D8-AF530EDC224F}" type="presParOf" srcId="{E07CBAC2-D43F-4528-9006-4FBF78E37221}" destId="{0C16359C-6710-412C-9C0A-1BE71D16CE0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3144C1-3ADB-4A2E-863E-4D2AB8DFD0D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2878918-42B2-4BAC-B168-CE9A79FEE34C}">
      <dgm:prSet/>
      <dgm:spPr/>
      <dgm:t>
        <a:bodyPr/>
        <a:lstStyle/>
        <a:p>
          <a:pPr>
            <a:lnSpc>
              <a:spcPct val="100000"/>
            </a:lnSpc>
          </a:pPr>
          <a:endParaRPr lang="en-US" dirty="0"/>
        </a:p>
      </dgm:t>
    </dgm:pt>
    <dgm:pt modelId="{CAE31AF5-BBD3-4542-9AE4-24F8FE8BF728}" type="parTrans" cxnId="{14AD55C5-018B-4DC1-ADFD-F42F2E94AEC1}">
      <dgm:prSet/>
      <dgm:spPr/>
      <dgm:t>
        <a:bodyPr/>
        <a:lstStyle/>
        <a:p>
          <a:endParaRPr lang="en-US"/>
        </a:p>
      </dgm:t>
    </dgm:pt>
    <dgm:pt modelId="{7FC000C8-C838-43E4-A52B-78DC605A0B25}" type="sibTrans" cxnId="{14AD55C5-018B-4DC1-ADFD-F42F2E94AEC1}">
      <dgm:prSet/>
      <dgm:spPr/>
      <dgm:t>
        <a:bodyPr/>
        <a:lstStyle/>
        <a:p>
          <a:endParaRPr lang="en-US"/>
        </a:p>
      </dgm:t>
    </dgm:pt>
    <dgm:pt modelId="{F0F4F7B4-9E0E-4237-828F-CE35AA6A8888}" type="pres">
      <dgm:prSet presAssocID="{5A3144C1-3ADB-4A2E-863E-4D2AB8DFD0D6}" presName="root" presStyleCnt="0">
        <dgm:presLayoutVars>
          <dgm:dir/>
          <dgm:resizeHandles val="exact"/>
        </dgm:presLayoutVars>
      </dgm:prSet>
      <dgm:spPr/>
    </dgm:pt>
    <dgm:pt modelId="{AB31FD9F-5550-443D-AEDC-E9821DF6E4A9}" type="pres">
      <dgm:prSet presAssocID="{72878918-42B2-4BAC-B168-CE9A79FEE34C}" presName="compNode" presStyleCnt="0"/>
      <dgm:spPr/>
    </dgm:pt>
    <dgm:pt modelId="{42569B6F-6168-4253-9865-4A3CF9AF993D}" type="pres">
      <dgm:prSet presAssocID="{72878918-42B2-4BAC-B168-CE9A79FEE34C}" presName="iconRect" presStyleLbl="node1" presStyleIdx="0" presStyleCnt="1" custLinFactNeighborX="-72323" custLinFactNeighborY="723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CF4CE969-F5C5-4460-B667-F884AC8ACF3C}" type="pres">
      <dgm:prSet presAssocID="{72878918-42B2-4BAC-B168-CE9A79FEE34C}" presName="spaceRect" presStyleCnt="0"/>
      <dgm:spPr/>
    </dgm:pt>
    <dgm:pt modelId="{E1B9E3A0-3A24-4076-83EA-42C31218FD84}" type="pres">
      <dgm:prSet presAssocID="{72878918-42B2-4BAC-B168-CE9A79FEE34C}" presName="textRect" presStyleLbl="revTx" presStyleIdx="0" presStyleCnt="1">
        <dgm:presLayoutVars>
          <dgm:chMax val="1"/>
          <dgm:chPref val="1"/>
        </dgm:presLayoutVars>
      </dgm:prSet>
      <dgm:spPr/>
    </dgm:pt>
  </dgm:ptLst>
  <dgm:cxnLst>
    <dgm:cxn modelId="{ED4FB43D-790B-4348-BB00-5AF576221187}" type="presOf" srcId="{5A3144C1-3ADB-4A2E-863E-4D2AB8DFD0D6}" destId="{F0F4F7B4-9E0E-4237-828F-CE35AA6A8888}" srcOrd="0" destOrd="0" presId="urn:microsoft.com/office/officeart/2018/2/layout/IconLabelList"/>
    <dgm:cxn modelId="{0441CD53-9616-4EAF-9374-A9B7EF9A8E03}" type="presOf" srcId="{72878918-42B2-4BAC-B168-CE9A79FEE34C}" destId="{E1B9E3A0-3A24-4076-83EA-42C31218FD84}" srcOrd="0" destOrd="0" presId="urn:microsoft.com/office/officeart/2018/2/layout/IconLabelList"/>
    <dgm:cxn modelId="{14AD55C5-018B-4DC1-ADFD-F42F2E94AEC1}" srcId="{5A3144C1-3ADB-4A2E-863E-4D2AB8DFD0D6}" destId="{72878918-42B2-4BAC-B168-CE9A79FEE34C}" srcOrd="0" destOrd="0" parTransId="{CAE31AF5-BBD3-4542-9AE4-24F8FE8BF728}" sibTransId="{7FC000C8-C838-43E4-A52B-78DC605A0B25}"/>
    <dgm:cxn modelId="{D111A441-80D0-4F51-A7ED-A5886B08FB0D}" type="presParOf" srcId="{F0F4F7B4-9E0E-4237-828F-CE35AA6A8888}" destId="{AB31FD9F-5550-443D-AEDC-E9821DF6E4A9}" srcOrd="0" destOrd="0" presId="urn:microsoft.com/office/officeart/2018/2/layout/IconLabelList"/>
    <dgm:cxn modelId="{945E868E-885C-4633-AF44-583F62D3DF07}" type="presParOf" srcId="{AB31FD9F-5550-443D-AEDC-E9821DF6E4A9}" destId="{42569B6F-6168-4253-9865-4A3CF9AF993D}" srcOrd="0" destOrd="0" presId="urn:microsoft.com/office/officeart/2018/2/layout/IconLabelList"/>
    <dgm:cxn modelId="{6617DCCF-9093-4163-9105-D763229FD2F4}" type="presParOf" srcId="{AB31FD9F-5550-443D-AEDC-E9821DF6E4A9}" destId="{CF4CE969-F5C5-4460-B667-F884AC8ACF3C}" srcOrd="1" destOrd="0" presId="urn:microsoft.com/office/officeart/2018/2/layout/IconLabelList"/>
    <dgm:cxn modelId="{F4F82BE8-BCB5-4E4E-8EA3-05BD03A469A1}" type="presParOf" srcId="{AB31FD9F-5550-443D-AEDC-E9821DF6E4A9}" destId="{E1B9E3A0-3A24-4076-83EA-42C31218FD8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3144C1-3ADB-4A2E-863E-4D2AB8DFD0D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48201D3-9EB2-449A-BFEF-8EC4989263F9}">
      <dgm:prSet/>
      <dgm:spPr/>
      <dgm:t>
        <a:bodyPr/>
        <a:lstStyle/>
        <a:p>
          <a:pPr>
            <a:lnSpc>
              <a:spcPct val="100000"/>
            </a:lnSpc>
          </a:pPr>
          <a:endParaRPr lang="en-US" dirty="0"/>
        </a:p>
      </dgm:t>
    </dgm:pt>
    <dgm:pt modelId="{1EF99F20-F705-41E7-830C-CDF5A4847A24}" type="parTrans" cxnId="{29DF20AD-807E-4A48-B7B5-0074B850A419}">
      <dgm:prSet/>
      <dgm:spPr/>
      <dgm:t>
        <a:bodyPr/>
        <a:lstStyle/>
        <a:p>
          <a:endParaRPr lang="en-US"/>
        </a:p>
      </dgm:t>
    </dgm:pt>
    <dgm:pt modelId="{112CCA9E-BC34-434A-90C3-869086F84C50}" type="sibTrans" cxnId="{29DF20AD-807E-4A48-B7B5-0074B850A419}">
      <dgm:prSet/>
      <dgm:spPr/>
      <dgm:t>
        <a:bodyPr/>
        <a:lstStyle/>
        <a:p>
          <a:endParaRPr lang="en-US"/>
        </a:p>
      </dgm:t>
    </dgm:pt>
    <dgm:pt modelId="{F0F4F7B4-9E0E-4237-828F-CE35AA6A8888}" type="pres">
      <dgm:prSet presAssocID="{5A3144C1-3ADB-4A2E-863E-4D2AB8DFD0D6}" presName="root" presStyleCnt="0">
        <dgm:presLayoutVars>
          <dgm:dir/>
          <dgm:resizeHandles val="exact"/>
        </dgm:presLayoutVars>
      </dgm:prSet>
      <dgm:spPr/>
    </dgm:pt>
    <dgm:pt modelId="{07A616B3-008A-48C5-8A19-C756F07B6876}" type="pres">
      <dgm:prSet presAssocID="{748201D3-9EB2-449A-BFEF-8EC4989263F9}" presName="compNode" presStyleCnt="0"/>
      <dgm:spPr/>
    </dgm:pt>
    <dgm:pt modelId="{234F0409-909C-4D32-8252-D36D625F74B4}" type="pres">
      <dgm:prSet presAssocID="{748201D3-9EB2-449A-BFEF-8EC4989263F9}" presName="iconRect" presStyleLbl="node1" presStyleIdx="0" presStyleCnt="1" custLinFactNeighborX="19485" custLinFactNeighborY="1816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B659A292-A0D2-47D9-8AA3-95F70A2FC91D}" type="pres">
      <dgm:prSet presAssocID="{748201D3-9EB2-449A-BFEF-8EC4989263F9}" presName="spaceRect" presStyleCnt="0"/>
      <dgm:spPr/>
    </dgm:pt>
    <dgm:pt modelId="{C6C4721B-8466-4E08-8FEA-D9C7DEE3E437}" type="pres">
      <dgm:prSet presAssocID="{748201D3-9EB2-449A-BFEF-8EC4989263F9}" presName="textRect" presStyleLbl="revTx" presStyleIdx="0" presStyleCnt="1">
        <dgm:presLayoutVars>
          <dgm:chMax val="1"/>
          <dgm:chPref val="1"/>
        </dgm:presLayoutVars>
      </dgm:prSet>
      <dgm:spPr/>
    </dgm:pt>
  </dgm:ptLst>
  <dgm:cxnLst>
    <dgm:cxn modelId="{ED4FB43D-790B-4348-BB00-5AF576221187}" type="presOf" srcId="{5A3144C1-3ADB-4A2E-863E-4D2AB8DFD0D6}" destId="{F0F4F7B4-9E0E-4237-828F-CE35AA6A8888}" srcOrd="0" destOrd="0" presId="urn:microsoft.com/office/officeart/2018/2/layout/IconLabelList"/>
    <dgm:cxn modelId="{9D17E4AA-BCB6-414E-AF13-ABD995E5093E}" type="presOf" srcId="{748201D3-9EB2-449A-BFEF-8EC4989263F9}" destId="{C6C4721B-8466-4E08-8FEA-D9C7DEE3E437}" srcOrd="0" destOrd="0" presId="urn:microsoft.com/office/officeart/2018/2/layout/IconLabelList"/>
    <dgm:cxn modelId="{29DF20AD-807E-4A48-B7B5-0074B850A419}" srcId="{5A3144C1-3ADB-4A2E-863E-4D2AB8DFD0D6}" destId="{748201D3-9EB2-449A-BFEF-8EC4989263F9}" srcOrd="0" destOrd="0" parTransId="{1EF99F20-F705-41E7-830C-CDF5A4847A24}" sibTransId="{112CCA9E-BC34-434A-90C3-869086F84C50}"/>
    <dgm:cxn modelId="{25FDDE24-5AAD-48FA-94BC-9142ED2C6A64}" type="presParOf" srcId="{F0F4F7B4-9E0E-4237-828F-CE35AA6A8888}" destId="{07A616B3-008A-48C5-8A19-C756F07B6876}" srcOrd="0" destOrd="0" presId="urn:microsoft.com/office/officeart/2018/2/layout/IconLabelList"/>
    <dgm:cxn modelId="{4CA00F72-1CF2-4CBE-959E-2963CFEEC0FD}" type="presParOf" srcId="{07A616B3-008A-48C5-8A19-C756F07B6876}" destId="{234F0409-909C-4D32-8252-D36D625F74B4}" srcOrd="0" destOrd="0" presId="urn:microsoft.com/office/officeart/2018/2/layout/IconLabelList"/>
    <dgm:cxn modelId="{2F7396D1-FB7B-40B2-9D3E-7024B065D203}" type="presParOf" srcId="{07A616B3-008A-48C5-8A19-C756F07B6876}" destId="{B659A292-A0D2-47D9-8AA3-95F70A2FC91D}" srcOrd="1" destOrd="0" presId="urn:microsoft.com/office/officeart/2018/2/layout/IconLabelList"/>
    <dgm:cxn modelId="{C365503F-C7D0-4DD6-90A4-3CB5141BDC64}" type="presParOf" srcId="{07A616B3-008A-48C5-8A19-C756F07B6876}" destId="{C6C4721B-8466-4E08-8FEA-D9C7DEE3E43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3144C1-3ADB-4A2E-863E-4D2AB8DFD0D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CCC5774A-CF10-4048-B3BC-B9FD9FE643BD}">
      <dgm:prSet/>
      <dgm:spPr/>
      <dgm:t>
        <a:bodyPr/>
        <a:lstStyle/>
        <a:p>
          <a:pPr>
            <a:lnSpc>
              <a:spcPct val="100000"/>
            </a:lnSpc>
          </a:pPr>
          <a:endParaRPr lang="en-US" dirty="0"/>
        </a:p>
      </dgm:t>
    </dgm:pt>
    <dgm:pt modelId="{CC127DD6-A588-435F-B65B-3DEDDE19AE31}" type="sibTrans" cxnId="{5A8E225C-596E-4966-8E9E-2419BA825987}">
      <dgm:prSet/>
      <dgm:spPr/>
      <dgm:t>
        <a:bodyPr/>
        <a:lstStyle/>
        <a:p>
          <a:endParaRPr lang="en-US"/>
        </a:p>
      </dgm:t>
    </dgm:pt>
    <dgm:pt modelId="{E4310BD7-28C5-430C-86C2-8D925843C5D2}" type="parTrans" cxnId="{5A8E225C-596E-4966-8E9E-2419BA825987}">
      <dgm:prSet/>
      <dgm:spPr/>
      <dgm:t>
        <a:bodyPr/>
        <a:lstStyle/>
        <a:p>
          <a:endParaRPr lang="en-US"/>
        </a:p>
      </dgm:t>
    </dgm:pt>
    <dgm:pt modelId="{F0F4F7B4-9E0E-4237-828F-CE35AA6A8888}" type="pres">
      <dgm:prSet presAssocID="{5A3144C1-3ADB-4A2E-863E-4D2AB8DFD0D6}" presName="root" presStyleCnt="0">
        <dgm:presLayoutVars>
          <dgm:dir/>
          <dgm:resizeHandles val="exact"/>
        </dgm:presLayoutVars>
      </dgm:prSet>
      <dgm:spPr/>
    </dgm:pt>
    <dgm:pt modelId="{E07CBAC2-D43F-4528-9006-4FBF78E37221}" type="pres">
      <dgm:prSet presAssocID="{CCC5774A-CF10-4048-B3BC-B9FD9FE643BD}" presName="compNode" presStyleCnt="0"/>
      <dgm:spPr/>
    </dgm:pt>
    <dgm:pt modelId="{B78BAE69-B388-4944-A2BE-C49AB1F339F7}" type="pres">
      <dgm:prSet presAssocID="{CCC5774A-CF10-4048-B3BC-B9FD9FE643BD}" presName="iconRect" presStyleLbl="node1" presStyleIdx="0" presStyleCnt="1" custLinFactNeighborX="-67171" custLinFactNeighborY="-118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FA0E18CD-EE30-4667-9964-F2FAFCEF6FCF}" type="pres">
      <dgm:prSet presAssocID="{CCC5774A-CF10-4048-B3BC-B9FD9FE643BD}" presName="spaceRect" presStyleCnt="0"/>
      <dgm:spPr/>
    </dgm:pt>
    <dgm:pt modelId="{0C16359C-6710-412C-9C0A-1BE71D16CE02}" type="pres">
      <dgm:prSet presAssocID="{CCC5774A-CF10-4048-B3BC-B9FD9FE643BD}" presName="textRect" presStyleLbl="revTx" presStyleIdx="0" presStyleCnt="1">
        <dgm:presLayoutVars>
          <dgm:chMax val="1"/>
          <dgm:chPref val="1"/>
        </dgm:presLayoutVars>
      </dgm:prSet>
      <dgm:spPr/>
    </dgm:pt>
  </dgm:ptLst>
  <dgm:cxnLst>
    <dgm:cxn modelId="{ED4FB43D-790B-4348-BB00-5AF576221187}" type="presOf" srcId="{5A3144C1-3ADB-4A2E-863E-4D2AB8DFD0D6}" destId="{F0F4F7B4-9E0E-4237-828F-CE35AA6A8888}" srcOrd="0" destOrd="0" presId="urn:microsoft.com/office/officeart/2018/2/layout/IconLabelList"/>
    <dgm:cxn modelId="{5A8E225C-596E-4966-8E9E-2419BA825987}" srcId="{5A3144C1-3ADB-4A2E-863E-4D2AB8DFD0D6}" destId="{CCC5774A-CF10-4048-B3BC-B9FD9FE643BD}" srcOrd="0" destOrd="0" parTransId="{E4310BD7-28C5-430C-86C2-8D925843C5D2}" sibTransId="{CC127DD6-A588-435F-B65B-3DEDDE19AE31}"/>
    <dgm:cxn modelId="{347CDD77-A122-4589-8DFD-FDBE01B5EE3E}" type="presOf" srcId="{CCC5774A-CF10-4048-B3BC-B9FD9FE643BD}" destId="{0C16359C-6710-412C-9C0A-1BE71D16CE02}" srcOrd="0" destOrd="0" presId="urn:microsoft.com/office/officeart/2018/2/layout/IconLabelList"/>
    <dgm:cxn modelId="{DC81D6DD-3168-4D90-8C11-FE3C0957C9C4}" type="presParOf" srcId="{F0F4F7B4-9E0E-4237-828F-CE35AA6A8888}" destId="{E07CBAC2-D43F-4528-9006-4FBF78E37221}" srcOrd="0" destOrd="0" presId="urn:microsoft.com/office/officeart/2018/2/layout/IconLabelList"/>
    <dgm:cxn modelId="{4E732C8F-CB38-4F02-93FE-63BF5399696E}" type="presParOf" srcId="{E07CBAC2-D43F-4528-9006-4FBF78E37221}" destId="{B78BAE69-B388-4944-A2BE-C49AB1F339F7}" srcOrd="0" destOrd="0" presId="urn:microsoft.com/office/officeart/2018/2/layout/IconLabelList"/>
    <dgm:cxn modelId="{2CD9F77E-AEB6-4C25-A9D7-770BED10D170}" type="presParOf" srcId="{E07CBAC2-D43F-4528-9006-4FBF78E37221}" destId="{FA0E18CD-EE30-4667-9964-F2FAFCEF6FCF}" srcOrd="1" destOrd="0" presId="urn:microsoft.com/office/officeart/2018/2/layout/IconLabelList"/>
    <dgm:cxn modelId="{EE002E10-846D-4086-A9D8-AF530EDC224F}" type="presParOf" srcId="{E07CBAC2-D43F-4528-9006-4FBF78E37221}" destId="{0C16359C-6710-412C-9C0A-1BE71D16CE0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D1FE3D-5BD8-4025-8E1C-ADA5D077E475}" type="doc">
      <dgm:prSet loTypeId="urn:microsoft.com/office/officeart/2017/3/layout/HorizontalPathTimeline" loCatId="process" qsTypeId="urn:microsoft.com/office/officeart/2005/8/quickstyle/simple2" qsCatId="simple" csTypeId="urn:microsoft.com/office/officeart/2005/8/colors/accent2_2" csCatId="accent2" phldr="1"/>
      <dgm:spPr/>
      <dgm:t>
        <a:bodyPr/>
        <a:lstStyle/>
        <a:p>
          <a:endParaRPr lang="en-US"/>
        </a:p>
      </dgm:t>
    </dgm:pt>
    <dgm:pt modelId="{911A9670-D06E-4970-9CB9-935C628C34DD}">
      <dgm:prSet/>
      <dgm:spPr/>
      <dgm:t>
        <a:bodyPr/>
        <a:lstStyle/>
        <a:p>
          <a:pPr>
            <a:defRPr b="1"/>
          </a:pPr>
          <a:r>
            <a:rPr lang="en-US" dirty="0"/>
            <a:t>August 2023</a:t>
          </a:r>
        </a:p>
      </dgm:t>
    </dgm:pt>
    <dgm:pt modelId="{6EC67EC9-9400-4C0B-B692-CA9FF3F5B973}" type="parTrans" cxnId="{1F31EE33-72A4-4835-9DF6-BD1B7EE72D81}">
      <dgm:prSet/>
      <dgm:spPr/>
      <dgm:t>
        <a:bodyPr/>
        <a:lstStyle/>
        <a:p>
          <a:endParaRPr lang="en-US"/>
        </a:p>
      </dgm:t>
    </dgm:pt>
    <dgm:pt modelId="{1C519FA6-FF66-4A0B-8145-D35D222F958E}" type="sibTrans" cxnId="{1F31EE33-72A4-4835-9DF6-BD1B7EE72D81}">
      <dgm:prSet/>
      <dgm:spPr/>
      <dgm:t>
        <a:bodyPr/>
        <a:lstStyle/>
        <a:p>
          <a:endParaRPr lang="en-US"/>
        </a:p>
      </dgm:t>
    </dgm:pt>
    <dgm:pt modelId="{0E0FA15F-2CB7-415B-B4F0-9BC0A66605A3}">
      <dgm:prSet/>
      <dgm:spPr/>
      <dgm:t>
        <a:bodyPr/>
        <a:lstStyle/>
        <a:p>
          <a:pPr>
            <a:defRPr b="1"/>
          </a:pPr>
          <a:r>
            <a:rPr lang="en-US" dirty="0"/>
            <a:t>June 2023</a:t>
          </a:r>
        </a:p>
      </dgm:t>
    </dgm:pt>
    <dgm:pt modelId="{CDA7F5C5-AC32-4A5A-A2E7-CEE1C21B858E}" type="parTrans" cxnId="{756658B6-1CB3-4B07-80FF-70663046563D}">
      <dgm:prSet/>
      <dgm:spPr/>
      <dgm:t>
        <a:bodyPr/>
        <a:lstStyle/>
        <a:p>
          <a:endParaRPr lang="en-US"/>
        </a:p>
      </dgm:t>
    </dgm:pt>
    <dgm:pt modelId="{ED03AD7F-542A-4D7A-AC64-2BAAC66B6D7A}" type="sibTrans" cxnId="{756658B6-1CB3-4B07-80FF-70663046563D}">
      <dgm:prSet/>
      <dgm:spPr/>
      <dgm:t>
        <a:bodyPr/>
        <a:lstStyle/>
        <a:p>
          <a:endParaRPr lang="en-US"/>
        </a:p>
      </dgm:t>
    </dgm:pt>
    <dgm:pt modelId="{FF2E576C-B24D-465B-B1A3-239EDB8BCA79}">
      <dgm:prSet custT="1"/>
      <dgm:spPr>
        <a:solidFill>
          <a:srgbClr val="CBD3CE">
            <a:alpha val="90000"/>
          </a:srgbClr>
        </a:solidFill>
      </dgm:spPr>
      <dgm:t>
        <a:bodyPr/>
        <a:lstStyle/>
        <a:p>
          <a:r>
            <a:rPr lang="en-US" sz="1600" dirty="0"/>
            <a:t>BOD </a:t>
          </a:r>
          <a:r>
            <a:rPr lang="en-US" sz="1600" dirty="0">
              <a:latin typeface="Arial" panose="020B0604020202020204"/>
            </a:rPr>
            <a:t>approves</a:t>
          </a:r>
          <a:r>
            <a:rPr lang="en-US" sz="1600" dirty="0"/>
            <a:t> Strategic Plan</a:t>
          </a:r>
        </a:p>
      </dgm:t>
    </dgm:pt>
    <dgm:pt modelId="{7560A1EB-82AF-4351-88DB-A1F48D9DCE60}" type="parTrans" cxnId="{FD3C2C02-71AB-432A-9E60-F7200C1E7CC0}">
      <dgm:prSet/>
      <dgm:spPr/>
      <dgm:t>
        <a:bodyPr/>
        <a:lstStyle/>
        <a:p>
          <a:endParaRPr lang="en-US"/>
        </a:p>
      </dgm:t>
    </dgm:pt>
    <dgm:pt modelId="{893A63EA-1F21-4E48-A7EE-4F53108B2A20}" type="sibTrans" cxnId="{FD3C2C02-71AB-432A-9E60-F7200C1E7CC0}">
      <dgm:prSet/>
      <dgm:spPr/>
      <dgm:t>
        <a:bodyPr/>
        <a:lstStyle/>
        <a:p>
          <a:endParaRPr lang="en-US"/>
        </a:p>
      </dgm:t>
    </dgm:pt>
    <dgm:pt modelId="{3BE404A8-E05D-4CB0-B52E-7A87C82D2007}">
      <dgm:prSet/>
      <dgm:spPr/>
      <dgm:t>
        <a:bodyPr/>
        <a:lstStyle/>
        <a:p>
          <a:pPr>
            <a:defRPr b="1"/>
          </a:pPr>
          <a:r>
            <a:rPr lang="en-US" dirty="0"/>
            <a:t>October 2023</a:t>
          </a:r>
        </a:p>
      </dgm:t>
    </dgm:pt>
    <dgm:pt modelId="{1328E19A-EB44-4B18-B09F-21019523CDF5}" type="parTrans" cxnId="{A7444C74-9CB9-4785-918F-DC441F4B75DF}">
      <dgm:prSet/>
      <dgm:spPr/>
      <dgm:t>
        <a:bodyPr/>
        <a:lstStyle/>
        <a:p>
          <a:endParaRPr lang="en-US"/>
        </a:p>
      </dgm:t>
    </dgm:pt>
    <dgm:pt modelId="{8DDC5F7E-3787-431B-AA79-8E107302C264}" type="sibTrans" cxnId="{A7444C74-9CB9-4785-918F-DC441F4B75DF}">
      <dgm:prSet/>
      <dgm:spPr/>
      <dgm:t>
        <a:bodyPr/>
        <a:lstStyle/>
        <a:p>
          <a:endParaRPr lang="en-US"/>
        </a:p>
      </dgm:t>
    </dgm:pt>
    <dgm:pt modelId="{EE17A67A-8ABE-4589-9CA1-C8B759332323}">
      <dgm:prSet/>
      <dgm:spPr/>
      <dgm:t>
        <a:bodyPr/>
        <a:lstStyle/>
        <a:p>
          <a:pPr>
            <a:defRPr b="1"/>
          </a:pPr>
          <a:r>
            <a:rPr lang="en-US" dirty="0"/>
            <a:t>November</a:t>
          </a:r>
          <a:r>
            <a:rPr lang="en-US" dirty="0">
              <a:latin typeface="Arial" panose="020B0604020202020204"/>
            </a:rPr>
            <a:t> </a:t>
          </a:r>
          <a:r>
            <a:rPr lang="en-US" dirty="0"/>
            <a:t> – January 2024</a:t>
          </a:r>
        </a:p>
      </dgm:t>
    </dgm:pt>
    <dgm:pt modelId="{B16D6D67-8158-40C1-9AA6-C4093F6DDEF3}" type="parTrans" cxnId="{43375452-6F15-43B2-89F6-0CEA90EAE74A}">
      <dgm:prSet/>
      <dgm:spPr/>
      <dgm:t>
        <a:bodyPr/>
        <a:lstStyle/>
        <a:p>
          <a:endParaRPr lang="en-US"/>
        </a:p>
      </dgm:t>
    </dgm:pt>
    <dgm:pt modelId="{8AEC99F9-4D0A-4583-98D7-8E924BAC3A34}" type="sibTrans" cxnId="{43375452-6F15-43B2-89F6-0CEA90EAE74A}">
      <dgm:prSet/>
      <dgm:spPr/>
      <dgm:t>
        <a:bodyPr/>
        <a:lstStyle/>
        <a:p>
          <a:endParaRPr lang="en-US"/>
        </a:p>
      </dgm:t>
    </dgm:pt>
    <dgm:pt modelId="{99E364C6-D8FA-4D7A-9E86-2816083E104E}">
      <dgm:prSet custT="1"/>
      <dgm:spPr/>
      <dgm:t>
        <a:bodyPr/>
        <a:lstStyle/>
        <a:p>
          <a:r>
            <a:rPr lang="en-US" sz="1600" dirty="0"/>
            <a:t>Reinforce messaging across communications channels</a:t>
          </a:r>
        </a:p>
      </dgm:t>
    </dgm:pt>
    <dgm:pt modelId="{F0B43BF4-9263-4265-B531-CC46C0CAD968}" type="parTrans" cxnId="{914B642E-2C31-40DA-BA26-44A2E5ACF862}">
      <dgm:prSet/>
      <dgm:spPr/>
      <dgm:t>
        <a:bodyPr/>
        <a:lstStyle/>
        <a:p>
          <a:endParaRPr lang="en-US"/>
        </a:p>
      </dgm:t>
    </dgm:pt>
    <dgm:pt modelId="{CAD6C20D-3E40-4452-95DD-5286FBD41389}" type="sibTrans" cxnId="{914B642E-2C31-40DA-BA26-44A2E5ACF862}">
      <dgm:prSet/>
      <dgm:spPr/>
      <dgm:t>
        <a:bodyPr/>
        <a:lstStyle/>
        <a:p>
          <a:endParaRPr lang="en-US"/>
        </a:p>
      </dgm:t>
    </dgm:pt>
    <dgm:pt modelId="{400E59D4-D90D-475F-A550-67220792F811}">
      <dgm:prSet custT="1"/>
      <dgm:spPr/>
      <dgm:t>
        <a:bodyPr/>
        <a:lstStyle/>
        <a:p>
          <a:r>
            <a:rPr lang="en-US" sz="1600" dirty="0">
              <a:latin typeface="Arial" panose="020B0604020202020204"/>
            </a:rPr>
            <a:t>Discuss plan</a:t>
          </a:r>
          <a:r>
            <a:rPr lang="en-US" sz="1600" dirty="0"/>
            <a:t> </a:t>
          </a:r>
          <a:r>
            <a:rPr lang="en-US" sz="1600" dirty="0">
              <a:latin typeface="Arial" panose="020B0604020202020204"/>
            </a:rPr>
            <a:t>with</a:t>
          </a:r>
          <a:r>
            <a:rPr lang="en-US" sz="1600" dirty="0"/>
            <a:t> volunteer leaders</a:t>
          </a:r>
        </a:p>
      </dgm:t>
    </dgm:pt>
    <dgm:pt modelId="{20057B23-1635-4CAA-BD10-A48762B83198}" type="parTrans" cxnId="{3F6DA520-15BC-4C6C-AA52-1F0C7802A92E}">
      <dgm:prSet/>
      <dgm:spPr/>
      <dgm:t>
        <a:bodyPr/>
        <a:lstStyle/>
        <a:p>
          <a:endParaRPr lang="en-US"/>
        </a:p>
      </dgm:t>
    </dgm:pt>
    <dgm:pt modelId="{ABD5880F-59D4-4574-BCED-93784D276110}" type="sibTrans" cxnId="{3F6DA520-15BC-4C6C-AA52-1F0C7802A92E}">
      <dgm:prSet/>
      <dgm:spPr/>
      <dgm:t>
        <a:bodyPr/>
        <a:lstStyle/>
        <a:p>
          <a:endParaRPr lang="en-US"/>
        </a:p>
      </dgm:t>
    </dgm:pt>
    <dgm:pt modelId="{FAE96E53-E2E9-480C-9063-D3BAD16DB194}">
      <dgm:prSet custT="1"/>
      <dgm:spPr>
        <a:solidFill>
          <a:srgbClr val="CBD3CE">
            <a:alpha val="90000"/>
          </a:srgbClr>
        </a:solidFill>
        <a:ln w="12700" cap="flat" cmpd="sng" algn="ctr">
          <a:solidFill>
            <a:srgbClr val="006536">
              <a:alpha val="90000"/>
              <a:tint val="40000"/>
              <a:hueOff val="0"/>
              <a:satOff val="0"/>
              <a:lumOff val="0"/>
              <a:alphaOff val="0"/>
            </a:srgbClr>
          </a:solidFill>
          <a:prstDash val="solid"/>
          <a:miter lim="800000"/>
        </a:ln>
        <a:effectLst/>
      </dgm:spPr>
      <dgm:t>
        <a:bodyPr spcFirstLastPara="0" vert="horz" wrap="square" lIns="104775" tIns="104775" rIns="104775" bIns="104775" numCol="1" spcCol="1270" anchor="ctr" anchorCtr="0"/>
        <a:lstStyle/>
        <a:p>
          <a:r>
            <a:rPr lang="en-US" sz="1600" kern="1200" dirty="0"/>
            <a:t>BOD reviews tactics/</a:t>
          </a:r>
          <a:r>
            <a:rPr lang="en-US" sz="1600" kern="1200" dirty="0">
              <a:latin typeface="Arial" panose="020B0604020202020204"/>
            </a:rPr>
            <a:t>KPIs</a:t>
          </a:r>
        </a:p>
      </dgm:t>
    </dgm:pt>
    <dgm:pt modelId="{18D68386-987F-4F58-A88E-68CE0FFC6FC9}" type="parTrans" cxnId="{E09E3B4B-354B-4058-9E02-90B72D5ACA1B}">
      <dgm:prSet/>
      <dgm:spPr/>
      <dgm:t>
        <a:bodyPr/>
        <a:lstStyle/>
        <a:p>
          <a:endParaRPr lang="en-US"/>
        </a:p>
      </dgm:t>
    </dgm:pt>
    <dgm:pt modelId="{3CD573C1-02E5-406D-9F5B-83920C0E755C}" type="sibTrans" cxnId="{E09E3B4B-354B-4058-9E02-90B72D5ACA1B}">
      <dgm:prSet/>
      <dgm:spPr/>
      <dgm:t>
        <a:bodyPr/>
        <a:lstStyle/>
        <a:p>
          <a:endParaRPr lang="en-US"/>
        </a:p>
      </dgm:t>
    </dgm:pt>
    <dgm:pt modelId="{799DF947-D359-4738-A9E2-7249CD011129}">
      <dgm:prSet/>
      <dgm:spPr/>
      <dgm:t>
        <a:bodyPr/>
        <a:lstStyle/>
        <a:p>
          <a:pPr>
            <a:defRPr b="1"/>
          </a:pPr>
          <a:r>
            <a:rPr lang="en-US" dirty="0"/>
            <a:t>September 2023</a:t>
          </a:r>
        </a:p>
      </dgm:t>
    </dgm:pt>
    <dgm:pt modelId="{45EAC432-EABE-42FB-BD9F-E5F5F95E40C5}" type="parTrans" cxnId="{5404C657-3E07-44A5-8CB9-D521ABB61034}">
      <dgm:prSet/>
      <dgm:spPr/>
      <dgm:t>
        <a:bodyPr/>
        <a:lstStyle/>
        <a:p>
          <a:endParaRPr lang="en-US"/>
        </a:p>
      </dgm:t>
    </dgm:pt>
    <dgm:pt modelId="{9B218B93-5643-408D-B0FE-0D2157D8B56A}" type="sibTrans" cxnId="{5404C657-3E07-44A5-8CB9-D521ABB61034}">
      <dgm:prSet/>
      <dgm:spPr/>
      <dgm:t>
        <a:bodyPr/>
        <a:lstStyle/>
        <a:p>
          <a:endParaRPr lang="en-US"/>
        </a:p>
      </dgm:t>
    </dgm:pt>
    <dgm:pt modelId="{2375439C-133E-4E47-B234-0831360085F3}">
      <dgm:prSet custT="1"/>
      <dgm:spPr/>
      <dgm:t>
        <a:bodyPr/>
        <a:lstStyle/>
        <a:p>
          <a:r>
            <a:rPr lang="en-US" sz="1600" dirty="0">
              <a:latin typeface="Arial" panose="020B0604020202020204"/>
            </a:rPr>
            <a:t>President's</a:t>
          </a:r>
          <a:r>
            <a:rPr lang="en-US" sz="1600" dirty="0"/>
            <a:t> </a:t>
          </a:r>
          <a:r>
            <a:rPr lang="en-US" sz="1600" dirty="0">
              <a:latin typeface="Arial" panose="020B0604020202020204"/>
            </a:rPr>
            <a:t>Message in PSJ and on website to</a:t>
          </a:r>
          <a:r>
            <a:rPr lang="en-US" sz="1600" dirty="0"/>
            <a:t> inform members</a:t>
          </a:r>
        </a:p>
      </dgm:t>
    </dgm:pt>
    <dgm:pt modelId="{8A4269DE-C5FF-411C-9064-1097AF17A607}" type="parTrans" cxnId="{7541AA22-913D-48E6-9A73-47BF2551C0F3}">
      <dgm:prSet/>
      <dgm:spPr/>
      <dgm:t>
        <a:bodyPr/>
        <a:lstStyle/>
        <a:p>
          <a:endParaRPr lang="en-US"/>
        </a:p>
      </dgm:t>
    </dgm:pt>
    <dgm:pt modelId="{CE582E59-6A70-4ABA-92BB-D336C098117A}" type="sibTrans" cxnId="{7541AA22-913D-48E6-9A73-47BF2551C0F3}">
      <dgm:prSet/>
      <dgm:spPr/>
      <dgm:t>
        <a:bodyPr/>
        <a:lstStyle/>
        <a:p>
          <a:endParaRPr lang="en-US"/>
        </a:p>
      </dgm:t>
    </dgm:pt>
    <dgm:pt modelId="{7601D972-8703-4A5C-B698-EB83FEF34AF1}" type="pres">
      <dgm:prSet presAssocID="{90D1FE3D-5BD8-4025-8E1C-ADA5D077E475}" presName="root" presStyleCnt="0">
        <dgm:presLayoutVars>
          <dgm:chMax/>
          <dgm:chPref/>
          <dgm:animLvl val="lvl"/>
        </dgm:presLayoutVars>
      </dgm:prSet>
      <dgm:spPr/>
    </dgm:pt>
    <dgm:pt modelId="{7DA492FA-9CE9-4C14-9465-DDE14261E92F}" type="pres">
      <dgm:prSet presAssocID="{90D1FE3D-5BD8-4025-8E1C-ADA5D077E475}" presName="divider" presStyleLbl="node1" presStyleIdx="0" presStyleCnt="1"/>
      <dgm:spPr/>
    </dgm:pt>
    <dgm:pt modelId="{B32D1749-C8F6-4790-B72A-10F824D8BB6A}" type="pres">
      <dgm:prSet presAssocID="{90D1FE3D-5BD8-4025-8E1C-ADA5D077E475}" presName="nodes" presStyleCnt="0">
        <dgm:presLayoutVars>
          <dgm:chMax/>
          <dgm:chPref/>
          <dgm:animLvl val="lvl"/>
        </dgm:presLayoutVars>
      </dgm:prSet>
      <dgm:spPr/>
    </dgm:pt>
    <dgm:pt modelId="{03749C14-2562-474A-8148-56B093032A79}" type="pres">
      <dgm:prSet presAssocID="{0E0FA15F-2CB7-415B-B4F0-9BC0A66605A3}" presName="composite" presStyleCnt="0"/>
      <dgm:spPr/>
    </dgm:pt>
    <dgm:pt modelId="{C6B109FE-D682-46B6-9ACC-08770F794325}" type="pres">
      <dgm:prSet presAssocID="{0E0FA15F-2CB7-415B-B4F0-9BC0A66605A3}" presName="L1TextContainer" presStyleLbl="revTx" presStyleIdx="0" presStyleCnt="5">
        <dgm:presLayoutVars>
          <dgm:chMax val="1"/>
          <dgm:chPref val="1"/>
          <dgm:bulletEnabled val="1"/>
        </dgm:presLayoutVars>
      </dgm:prSet>
      <dgm:spPr/>
    </dgm:pt>
    <dgm:pt modelId="{0D64B3FF-1950-4DCA-BEE8-A1CF736D5432}" type="pres">
      <dgm:prSet presAssocID="{0E0FA15F-2CB7-415B-B4F0-9BC0A66605A3}" presName="L2TextContainerWrapper" presStyleCnt="0">
        <dgm:presLayoutVars>
          <dgm:chMax val="0"/>
          <dgm:chPref val="0"/>
          <dgm:bulletEnabled val="1"/>
        </dgm:presLayoutVars>
      </dgm:prSet>
      <dgm:spPr/>
    </dgm:pt>
    <dgm:pt modelId="{89DF1BAC-B52E-4FE9-8EF8-08D84032F85A}" type="pres">
      <dgm:prSet presAssocID="{0E0FA15F-2CB7-415B-B4F0-9BC0A66605A3}" presName="L2TextContainer" presStyleLbl="bgAccFollowNode1" presStyleIdx="0" presStyleCnt="5" custLinFactNeighborX="-59242"/>
      <dgm:spPr/>
    </dgm:pt>
    <dgm:pt modelId="{FA4B547B-15CF-4D83-A57B-E0420BB7D5A1}" type="pres">
      <dgm:prSet presAssocID="{0E0FA15F-2CB7-415B-B4F0-9BC0A66605A3}" presName="FlexibleEmptyPlaceHolder" presStyleCnt="0"/>
      <dgm:spPr/>
    </dgm:pt>
    <dgm:pt modelId="{08FD9305-3FB6-4CA8-AAC3-40F87A5B4AA0}" type="pres">
      <dgm:prSet presAssocID="{0E0FA15F-2CB7-415B-B4F0-9BC0A66605A3}" presName="ConnectLine" presStyleLbl="alignNode1" presStyleIdx="0" presStyleCnt="5"/>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ADD9043C-E770-440E-B7E1-D64466DE40E9}" type="pres">
      <dgm:prSet presAssocID="{0E0FA15F-2CB7-415B-B4F0-9BC0A66605A3}"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D1DA61E8-3EB0-4EBC-93CC-953A3FCD8D7F}" type="pres">
      <dgm:prSet presAssocID="{0E0FA15F-2CB7-415B-B4F0-9BC0A66605A3}" presName="EmptyPlaceHolder" presStyleCnt="0"/>
      <dgm:spPr/>
    </dgm:pt>
    <dgm:pt modelId="{4D1F406A-C0F1-4A9A-AE6C-BBCA8AB6B223}" type="pres">
      <dgm:prSet presAssocID="{ED03AD7F-542A-4D7A-AC64-2BAAC66B6D7A}" presName="spaceBetweenRectangles" presStyleCnt="0"/>
      <dgm:spPr/>
    </dgm:pt>
    <dgm:pt modelId="{414CB8B2-DEE9-4E33-9178-7B04E0A2095B}" type="pres">
      <dgm:prSet presAssocID="{911A9670-D06E-4970-9CB9-935C628C34DD}" presName="composite" presStyleCnt="0"/>
      <dgm:spPr/>
    </dgm:pt>
    <dgm:pt modelId="{3DDBB5B1-31E3-463D-B5EF-7B2D52743EE9}" type="pres">
      <dgm:prSet presAssocID="{911A9670-D06E-4970-9CB9-935C628C34DD}" presName="L1TextContainer" presStyleLbl="revTx" presStyleIdx="1" presStyleCnt="5">
        <dgm:presLayoutVars>
          <dgm:chMax val="1"/>
          <dgm:chPref val="1"/>
          <dgm:bulletEnabled val="1"/>
        </dgm:presLayoutVars>
      </dgm:prSet>
      <dgm:spPr/>
    </dgm:pt>
    <dgm:pt modelId="{8F3AE0C0-57B4-4B84-9E2E-6F6B177607CB}" type="pres">
      <dgm:prSet presAssocID="{911A9670-D06E-4970-9CB9-935C628C34DD}" presName="L2TextContainerWrapper" presStyleCnt="0">
        <dgm:presLayoutVars>
          <dgm:chMax val="0"/>
          <dgm:chPref val="0"/>
          <dgm:bulletEnabled val="1"/>
        </dgm:presLayoutVars>
      </dgm:prSet>
      <dgm:spPr/>
    </dgm:pt>
    <dgm:pt modelId="{14412AD6-9E96-4E59-9A1F-A8D87B9461FD}" type="pres">
      <dgm:prSet presAssocID="{911A9670-D06E-4970-9CB9-935C628C34DD}" presName="L2TextContainer" presStyleLbl="bgAccFollowNode1" presStyleIdx="1" presStyleCnt="5" custScaleY="158141" custLinFactNeighborX="-511" custLinFactNeighborY="-33947"/>
      <dgm:spPr>
        <a:xfrm>
          <a:off x="3281349" y="2564628"/>
          <a:ext cx="1850293" cy="518500"/>
        </a:xfrm>
        <a:prstGeom prst="rect">
          <a:avLst/>
        </a:prstGeom>
      </dgm:spPr>
    </dgm:pt>
    <dgm:pt modelId="{C424A583-A14E-4431-8F1F-12F288E59152}" type="pres">
      <dgm:prSet presAssocID="{911A9670-D06E-4970-9CB9-935C628C34DD}" presName="FlexibleEmptyPlaceHolder" presStyleCnt="0"/>
      <dgm:spPr/>
    </dgm:pt>
    <dgm:pt modelId="{673E21AB-AFE8-4402-935E-49B7D7566326}" type="pres">
      <dgm:prSet presAssocID="{911A9670-D06E-4970-9CB9-935C628C34DD}" presName="ConnectLine" presStyleLbl="alignNode1" presStyleIdx="1" presStyleCnt="5" custLinFactNeighborY="-54152"/>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A0291FFC-6D56-4B9E-9472-E4A81E09A193}" type="pres">
      <dgm:prSet presAssocID="{911A9670-D06E-4970-9CB9-935C628C34DD}" presName="ConnectorPoint" presStyleLbl="fgAcc1" presStyleIdx="1" presStyleCnt="5" custLinFactY="100000" custLinFactNeighborX="-4334" custLinFactNeighborY="123949"/>
      <dgm:spPr>
        <a:solidFill>
          <a:schemeClr val="lt1">
            <a:alpha val="90000"/>
            <a:hueOff val="0"/>
            <a:satOff val="0"/>
            <a:lumOff val="0"/>
            <a:alphaOff val="0"/>
          </a:schemeClr>
        </a:solidFill>
        <a:ln w="12700" cap="flat" cmpd="sng" algn="ctr">
          <a:noFill/>
          <a:prstDash val="solid"/>
          <a:miter lim="800000"/>
        </a:ln>
        <a:effectLst/>
      </dgm:spPr>
    </dgm:pt>
    <dgm:pt modelId="{3FD79AEF-D48B-41C2-B202-DF0EFFEE4E60}" type="pres">
      <dgm:prSet presAssocID="{911A9670-D06E-4970-9CB9-935C628C34DD}" presName="EmptyPlaceHolder" presStyleCnt="0"/>
      <dgm:spPr/>
    </dgm:pt>
    <dgm:pt modelId="{BC13C23D-25BE-4B34-83F2-CDF8ED5D0EFF}" type="pres">
      <dgm:prSet presAssocID="{1C519FA6-FF66-4A0B-8145-D35D222F958E}" presName="spaceBetweenRectangles" presStyleCnt="0"/>
      <dgm:spPr/>
    </dgm:pt>
    <dgm:pt modelId="{1CDDBC93-1329-45A4-9F7F-8DD3D1ADE9F3}" type="pres">
      <dgm:prSet presAssocID="{799DF947-D359-4738-A9E2-7249CD011129}" presName="composite" presStyleCnt="0"/>
      <dgm:spPr/>
    </dgm:pt>
    <dgm:pt modelId="{1616261B-367F-4D6B-8DC4-C0B46FD8509A}" type="pres">
      <dgm:prSet presAssocID="{799DF947-D359-4738-A9E2-7249CD011129}" presName="L1TextContainer" presStyleLbl="revTx" presStyleIdx="2" presStyleCnt="5">
        <dgm:presLayoutVars>
          <dgm:chMax val="1"/>
          <dgm:chPref val="1"/>
          <dgm:bulletEnabled val="1"/>
        </dgm:presLayoutVars>
      </dgm:prSet>
      <dgm:spPr/>
    </dgm:pt>
    <dgm:pt modelId="{2745FF59-5223-423B-8086-507E0FC3F23C}" type="pres">
      <dgm:prSet presAssocID="{799DF947-D359-4738-A9E2-7249CD011129}" presName="L2TextContainerWrapper" presStyleCnt="0">
        <dgm:presLayoutVars>
          <dgm:chMax val="0"/>
          <dgm:chPref val="0"/>
          <dgm:bulletEnabled val="1"/>
        </dgm:presLayoutVars>
      </dgm:prSet>
      <dgm:spPr/>
    </dgm:pt>
    <dgm:pt modelId="{B77BD66E-45B9-4C7E-8582-228C36BF88BB}" type="pres">
      <dgm:prSet presAssocID="{799DF947-D359-4738-A9E2-7249CD011129}" presName="L2TextContainer" presStyleLbl="bgAccFollowNode1" presStyleIdx="2" presStyleCnt="5"/>
      <dgm:spPr/>
    </dgm:pt>
    <dgm:pt modelId="{B03AD783-04D2-412F-A9F8-9810ADF3776F}" type="pres">
      <dgm:prSet presAssocID="{799DF947-D359-4738-A9E2-7249CD011129}" presName="FlexibleEmptyPlaceHolder" presStyleCnt="0"/>
      <dgm:spPr/>
    </dgm:pt>
    <dgm:pt modelId="{614035C7-8860-486B-A02C-D642CB7276B3}" type="pres">
      <dgm:prSet presAssocID="{799DF947-D359-4738-A9E2-7249CD011129}" presName="ConnectLine" presStyleLbl="alignNode1" presStyleIdx="2" presStyleCnt="5" custLinFactNeighborX="-72425"/>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CB55887F-BC88-4CF8-A1BD-50638313C208}" type="pres">
      <dgm:prSet presAssocID="{799DF947-D359-4738-A9E2-7249CD011129}"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AD83687A-B55E-45C9-96EA-44E08BF2BAF9}" type="pres">
      <dgm:prSet presAssocID="{799DF947-D359-4738-A9E2-7249CD011129}" presName="EmptyPlaceHolder" presStyleCnt="0"/>
      <dgm:spPr/>
    </dgm:pt>
    <dgm:pt modelId="{CB73DCA8-9630-45F8-858C-043C58D5037F}" type="pres">
      <dgm:prSet presAssocID="{9B218B93-5643-408D-B0FE-0D2157D8B56A}" presName="spaceBetweenRectangles" presStyleCnt="0"/>
      <dgm:spPr/>
    </dgm:pt>
    <dgm:pt modelId="{07426EB1-16A9-4E8C-AF21-EAE723725317}" type="pres">
      <dgm:prSet presAssocID="{3BE404A8-E05D-4CB0-B52E-7A87C82D2007}" presName="composite" presStyleCnt="0"/>
      <dgm:spPr/>
    </dgm:pt>
    <dgm:pt modelId="{AB6A0985-33ED-4213-AFEA-B96270578321}" type="pres">
      <dgm:prSet presAssocID="{3BE404A8-E05D-4CB0-B52E-7A87C82D2007}" presName="L1TextContainer" presStyleLbl="revTx" presStyleIdx="3" presStyleCnt="5">
        <dgm:presLayoutVars>
          <dgm:chMax val="1"/>
          <dgm:chPref val="1"/>
          <dgm:bulletEnabled val="1"/>
        </dgm:presLayoutVars>
      </dgm:prSet>
      <dgm:spPr/>
    </dgm:pt>
    <dgm:pt modelId="{CC376F3C-B41B-4266-91CB-A0EEB886CC45}" type="pres">
      <dgm:prSet presAssocID="{3BE404A8-E05D-4CB0-B52E-7A87C82D2007}" presName="L2TextContainerWrapper" presStyleCnt="0">
        <dgm:presLayoutVars>
          <dgm:chMax val="0"/>
          <dgm:chPref val="0"/>
          <dgm:bulletEnabled val="1"/>
        </dgm:presLayoutVars>
      </dgm:prSet>
      <dgm:spPr/>
    </dgm:pt>
    <dgm:pt modelId="{D627DBB9-C7E5-4642-92BD-B6C9B200026C}" type="pres">
      <dgm:prSet presAssocID="{3BE404A8-E05D-4CB0-B52E-7A87C82D2007}" presName="L2TextContainer" presStyleLbl="bgAccFollowNode1" presStyleIdx="3" presStyleCnt="5"/>
      <dgm:spPr/>
    </dgm:pt>
    <dgm:pt modelId="{EEDDA1D7-8189-4076-91DC-E8C5F49DDBEF}" type="pres">
      <dgm:prSet presAssocID="{3BE404A8-E05D-4CB0-B52E-7A87C82D2007}" presName="FlexibleEmptyPlaceHolder" presStyleCnt="0"/>
      <dgm:spPr/>
    </dgm:pt>
    <dgm:pt modelId="{D289CF20-5D50-46A2-9BA1-EE08F3C7E04B}" type="pres">
      <dgm:prSet presAssocID="{3BE404A8-E05D-4CB0-B52E-7A87C82D2007}" presName="ConnectLine" presStyleLbl="alignNode1" presStyleIdx="3" presStyleCnt="5"/>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995D8068-7933-4023-9870-B2BB24F33BE2}" type="pres">
      <dgm:prSet presAssocID="{3BE404A8-E05D-4CB0-B52E-7A87C82D2007}"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0A4FD64B-4D31-40C0-AE12-1EBB015C971E}" type="pres">
      <dgm:prSet presAssocID="{3BE404A8-E05D-4CB0-B52E-7A87C82D2007}" presName="EmptyPlaceHolder" presStyleCnt="0"/>
      <dgm:spPr/>
    </dgm:pt>
    <dgm:pt modelId="{2F7A9EAD-E41D-48D9-B163-0655605C29B3}" type="pres">
      <dgm:prSet presAssocID="{8DDC5F7E-3787-431B-AA79-8E107302C264}" presName="spaceBetweenRectangles" presStyleCnt="0"/>
      <dgm:spPr/>
    </dgm:pt>
    <dgm:pt modelId="{010FA6F0-0FEC-436D-A4D9-E502702043E1}" type="pres">
      <dgm:prSet presAssocID="{EE17A67A-8ABE-4589-9CA1-C8B759332323}" presName="composite" presStyleCnt="0"/>
      <dgm:spPr/>
    </dgm:pt>
    <dgm:pt modelId="{823165E2-8918-421F-AE70-091B6B492AC2}" type="pres">
      <dgm:prSet presAssocID="{EE17A67A-8ABE-4589-9CA1-C8B759332323}" presName="L1TextContainer" presStyleLbl="revTx" presStyleIdx="4" presStyleCnt="5">
        <dgm:presLayoutVars>
          <dgm:chMax val="1"/>
          <dgm:chPref val="1"/>
          <dgm:bulletEnabled val="1"/>
        </dgm:presLayoutVars>
      </dgm:prSet>
      <dgm:spPr/>
    </dgm:pt>
    <dgm:pt modelId="{5BC63729-6D71-4272-8D01-5BAF14ECBD9A}" type="pres">
      <dgm:prSet presAssocID="{EE17A67A-8ABE-4589-9CA1-C8B759332323}" presName="L2TextContainerWrapper" presStyleCnt="0">
        <dgm:presLayoutVars>
          <dgm:chMax val="0"/>
          <dgm:chPref val="0"/>
          <dgm:bulletEnabled val="1"/>
        </dgm:presLayoutVars>
      </dgm:prSet>
      <dgm:spPr/>
    </dgm:pt>
    <dgm:pt modelId="{9D49628B-7E8D-4C7A-A9BF-E8BF385AC2A2}" type="pres">
      <dgm:prSet presAssocID="{EE17A67A-8ABE-4589-9CA1-C8B759332323}" presName="L2TextContainer" presStyleLbl="bgAccFollowNode1" presStyleIdx="4" presStyleCnt="5" custLinFactNeighborX="-807"/>
      <dgm:spPr/>
    </dgm:pt>
    <dgm:pt modelId="{476034B7-75E0-43EE-A65F-C6F937D46CBA}" type="pres">
      <dgm:prSet presAssocID="{EE17A67A-8ABE-4589-9CA1-C8B759332323}" presName="FlexibleEmptyPlaceHolder" presStyleCnt="0"/>
      <dgm:spPr/>
    </dgm:pt>
    <dgm:pt modelId="{B11C6E77-87AF-4D63-91D9-51858B13ED33}" type="pres">
      <dgm:prSet presAssocID="{EE17A67A-8ABE-4589-9CA1-C8B759332323}" presName="ConnectLine" presStyleLbl="alignNode1" presStyleIdx="4" presStyleCnt="5"/>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85C9F64C-B917-47DB-86DE-D9E55763AE72}" type="pres">
      <dgm:prSet presAssocID="{EE17A67A-8ABE-4589-9CA1-C8B759332323}"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87DC603A-78A2-4021-BD08-AD3AD823BB41}" type="pres">
      <dgm:prSet presAssocID="{EE17A67A-8ABE-4589-9CA1-C8B759332323}" presName="EmptyPlaceHolder" presStyleCnt="0"/>
      <dgm:spPr/>
    </dgm:pt>
  </dgm:ptLst>
  <dgm:cxnLst>
    <dgm:cxn modelId="{FD3C2C02-71AB-432A-9E60-F7200C1E7CC0}" srcId="{0E0FA15F-2CB7-415B-B4F0-9BC0A66605A3}" destId="{FF2E576C-B24D-465B-B1A3-239EDB8BCA79}" srcOrd="0" destOrd="0" parTransId="{7560A1EB-82AF-4351-88DB-A1F48D9DCE60}" sibTransId="{893A63EA-1F21-4E48-A7EE-4F53108B2A20}"/>
    <dgm:cxn modelId="{2234381B-5947-448B-A990-C4E2BEB89CA3}" type="presOf" srcId="{911A9670-D06E-4970-9CB9-935C628C34DD}" destId="{3DDBB5B1-31E3-463D-B5EF-7B2D52743EE9}" srcOrd="0" destOrd="0" presId="urn:microsoft.com/office/officeart/2017/3/layout/HorizontalPathTimeline"/>
    <dgm:cxn modelId="{3F6DA520-15BC-4C6C-AA52-1F0C7802A92E}" srcId="{3BE404A8-E05D-4CB0-B52E-7A87C82D2007}" destId="{400E59D4-D90D-475F-A550-67220792F811}" srcOrd="0" destOrd="0" parTransId="{20057B23-1635-4CAA-BD10-A48762B83198}" sibTransId="{ABD5880F-59D4-4574-BCED-93784D276110}"/>
    <dgm:cxn modelId="{7541AA22-913D-48E6-9A73-47BF2551C0F3}" srcId="{799DF947-D359-4738-A9E2-7249CD011129}" destId="{2375439C-133E-4E47-B234-0831360085F3}" srcOrd="0" destOrd="0" parTransId="{8A4269DE-C5FF-411C-9064-1097AF17A607}" sibTransId="{CE582E59-6A70-4ABA-92BB-D336C098117A}"/>
    <dgm:cxn modelId="{8C7EDA24-F4DF-44F5-A5A2-7590A6131594}" type="presOf" srcId="{90D1FE3D-5BD8-4025-8E1C-ADA5D077E475}" destId="{7601D972-8703-4A5C-B698-EB83FEF34AF1}" srcOrd="0" destOrd="0" presId="urn:microsoft.com/office/officeart/2017/3/layout/HorizontalPathTimeline"/>
    <dgm:cxn modelId="{914B642E-2C31-40DA-BA26-44A2E5ACF862}" srcId="{EE17A67A-8ABE-4589-9CA1-C8B759332323}" destId="{99E364C6-D8FA-4D7A-9E86-2816083E104E}" srcOrd="0" destOrd="0" parTransId="{F0B43BF4-9263-4265-B531-CC46C0CAD968}" sibTransId="{CAD6C20D-3E40-4452-95DD-5286FBD41389}"/>
    <dgm:cxn modelId="{1F31EE33-72A4-4835-9DF6-BD1B7EE72D81}" srcId="{90D1FE3D-5BD8-4025-8E1C-ADA5D077E475}" destId="{911A9670-D06E-4970-9CB9-935C628C34DD}" srcOrd="1" destOrd="0" parTransId="{6EC67EC9-9400-4C0B-B692-CA9FF3F5B973}" sibTransId="{1C519FA6-FF66-4A0B-8145-D35D222F958E}"/>
    <dgm:cxn modelId="{FB7F815C-8938-42E0-9B17-B2E847A42371}" type="presOf" srcId="{FF2E576C-B24D-465B-B1A3-239EDB8BCA79}" destId="{89DF1BAC-B52E-4FE9-8EF8-08D84032F85A}" srcOrd="0" destOrd="0" presId="urn:microsoft.com/office/officeart/2017/3/layout/HorizontalPathTimeline"/>
    <dgm:cxn modelId="{1BF17661-B588-401F-AC88-75918EF38B1B}" type="presOf" srcId="{EE17A67A-8ABE-4589-9CA1-C8B759332323}" destId="{823165E2-8918-421F-AE70-091B6B492AC2}" srcOrd="0" destOrd="0" presId="urn:microsoft.com/office/officeart/2017/3/layout/HorizontalPathTimeline"/>
    <dgm:cxn modelId="{E09E3B4B-354B-4058-9E02-90B72D5ACA1B}" srcId="{911A9670-D06E-4970-9CB9-935C628C34DD}" destId="{FAE96E53-E2E9-480C-9063-D3BAD16DB194}" srcOrd="0" destOrd="0" parTransId="{18D68386-987F-4F58-A88E-68CE0FFC6FC9}" sibTransId="{3CD573C1-02E5-406D-9F5B-83920C0E755C}"/>
    <dgm:cxn modelId="{97B5176C-AF14-4688-8E49-8C9FA4577CF8}" type="presOf" srcId="{400E59D4-D90D-475F-A550-67220792F811}" destId="{D627DBB9-C7E5-4642-92BD-B6C9B200026C}" srcOrd="0" destOrd="0" presId="urn:microsoft.com/office/officeart/2017/3/layout/HorizontalPathTimeline"/>
    <dgm:cxn modelId="{43375452-6F15-43B2-89F6-0CEA90EAE74A}" srcId="{90D1FE3D-5BD8-4025-8E1C-ADA5D077E475}" destId="{EE17A67A-8ABE-4589-9CA1-C8B759332323}" srcOrd="4" destOrd="0" parTransId="{B16D6D67-8158-40C1-9AA6-C4093F6DDEF3}" sibTransId="{8AEC99F9-4D0A-4583-98D7-8E924BAC3A34}"/>
    <dgm:cxn modelId="{A7444C74-9CB9-4785-918F-DC441F4B75DF}" srcId="{90D1FE3D-5BD8-4025-8E1C-ADA5D077E475}" destId="{3BE404A8-E05D-4CB0-B52E-7A87C82D2007}" srcOrd="3" destOrd="0" parTransId="{1328E19A-EB44-4B18-B09F-21019523CDF5}" sibTransId="{8DDC5F7E-3787-431B-AA79-8E107302C264}"/>
    <dgm:cxn modelId="{5404C657-3E07-44A5-8CB9-D521ABB61034}" srcId="{90D1FE3D-5BD8-4025-8E1C-ADA5D077E475}" destId="{799DF947-D359-4738-A9E2-7249CD011129}" srcOrd="2" destOrd="0" parTransId="{45EAC432-EABE-42FB-BD9F-E5F5F95E40C5}" sibTransId="{9B218B93-5643-408D-B0FE-0D2157D8B56A}"/>
    <dgm:cxn modelId="{D08C708D-821E-4C88-BEBF-4BA9336118AE}" type="presOf" srcId="{FAE96E53-E2E9-480C-9063-D3BAD16DB194}" destId="{14412AD6-9E96-4E59-9A1F-A8D87B9461FD}" srcOrd="0" destOrd="0" presId="urn:microsoft.com/office/officeart/2017/3/layout/HorizontalPathTimeline"/>
    <dgm:cxn modelId="{717DF5B0-1C39-4C7B-8D41-02641A43027F}" type="presOf" srcId="{99E364C6-D8FA-4D7A-9E86-2816083E104E}" destId="{9D49628B-7E8D-4C7A-A9BF-E8BF385AC2A2}" srcOrd="0" destOrd="0" presId="urn:microsoft.com/office/officeart/2017/3/layout/HorizontalPathTimeline"/>
    <dgm:cxn modelId="{756658B6-1CB3-4B07-80FF-70663046563D}" srcId="{90D1FE3D-5BD8-4025-8E1C-ADA5D077E475}" destId="{0E0FA15F-2CB7-415B-B4F0-9BC0A66605A3}" srcOrd="0" destOrd="0" parTransId="{CDA7F5C5-AC32-4A5A-A2E7-CEE1C21B858E}" sibTransId="{ED03AD7F-542A-4D7A-AC64-2BAAC66B6D7A}"/>
    <dgm:cxn modelId="{29E5CFD2-30FB-44F4-A35F-7250DD26C56F}" type="presOf" srcId="{3BE404A8-E05D-4CB0-B52E-7A87C82D2007}" destId="{AB6A0985-33ED-4213-AFEA-B96270578321}" srcOrd="0" destOrd="0" presId="urn:microsoft.com/office/officeart/2017/3/layout/HorizontalPathTimeline"/>
    <dgm:cxn modelId="{592C58EA-E034-4375-A53A-823794C3D1E6}" type="presOf" srcId="{799DF947-D359-4738-A9E2-7249CD011129}" destId="{1616261B-367F-4D6B-8DC4-C0B46FD8509A}" srcOrd="0" destOrd="0" presId="urn:microsoft.com/office/officeart/2017/3/layout/HorizontalPathTimeline"/>
    <dgm:cxn modelId="{FC9316EB-16CD-4FFA-8CCF-E36D5E06E1D5}" type="presOf" srcId="{2375439C-133E-4E47-B234-0831360085F3}" destId="{B77BD66E-45B9-4C7E-8582-228C36BF88BB}" srcOrd="0" destOrd="0" presId="urn:microsoft.com/office/officeart/2017/3/layout/HorizontalPathTimeline"/>
    <dgm:cxn modelId="{A02038F4-DCF0-4B8F-AAD0-87DC14CCEB13}" type="presOf" srcId="{0E0FA15F-2CB7-415B-B4F0-9BC0A66605A3}" destId="{C6B109FE-D682-46B6-9ACC-08770F794325}" srcOrd="0" destOrd="0" presId="urn:microsoft.com/office/officeart/2017/3/layout/HorizontalPathTimeline"/>
    <dgm:cxn modelId="{F68B92C9-70D0-417E-877C-D569C8DD8153}" type="presParOf" srcId="{7601D972-8703-4A5C-B698-EB83FEF34AF1}" destId="{7DA492FA-9CE9-4C14-9465-DDE14261E92F}" srcOrd="0" destOrd="0" presId="urn:microsoft.com/office/officeart/2017/3/layout/HorizontalPathTimeline"/>
    <dgm:cxn modelId="{8806E681-D8A5-40E6-B8CC-15DE431F1F18}" type="presParOf" srcId="{7601D972-8703-4A5C-B698-EB83FEF34AF1}" destId="{B32D1749-C8F6-4790-B72A-10F824D8BB6A}" srcOrd="1" destOrd="0" presId="urn:microsoft.com/office/officeart/2017/3/layout/HorizontalPathTimeline"/>
    <dgm:cxn modelId="{4F69B4C8-849E-4000-86C8-47810DD1D279}" type="presParOf" srcId="{B32D1749-C8F6-4790-B72A-10F824D8BB6A}" destId="{03749C14-2562-474A-8148-56B093032A79}" srcOrd="0" destOrd="0" presId="urn:microsoft.com/office/officeart/2017/3/layout/HorizontalPathTimeline"/>
    <dgm:cxn modelId="{3E43C9FE-3B3A-4FB3-8E72-0790A04C7AD2}" type="presParOf" srcId="{03749C14-2562-474A-8148-56B093032A79}" destId="{C6B109FE-D682-46B6-9ACC-08770F794325}" srcOrd="0" destOrd="0" presId="urn:microsoft.com/office/officeart/2017/3/layout/HorizontalPathTimeline"/>
    <dgm:cxn modelId="{C8333AD5-021E-48FB-837E-73AE0D4B3172}" type="presParOf" srcId="{03749C14-2562-474A-8148-56B093032A79}" destId="{0D64B3FF-1950-4DCA-BEE8-A1CF736D5432}" srcOrd="1" destOrd="0" presId="urn:microsoft.com/office/officeart/2017/3/layout/HorizontalPathTimeline"/>
    <dgm:cxn modelId="{FD146495-4FCE-4608-8BCF-354958B5FC75}" type="presParOf" srcId="{0D64B3FF-1950-4DCA-BEE8-A1CF736D5432}" destId="{89DF1BAC-B52E-4FE9-8EF8-08D84032F85A}" srcOrd="0" destOrd="0" presId="urn:microsoft.com/office/officeart/2017/3/layout/HorizontalPathTimeline"/>
    <dgm:cxn modelId="{E9F941C9-3B0B-408D-8B5E-089A8685C535}" type="presParOf" srcId="{0D64B3FF-1950-4DCA-BEE8-A1CF736D5432}" destId="{FA4B547B-15CF-4D83-A57B-E0420BB7D5A1}" srcOrd="1" destOrd="0" presId="urn:microsoft.com/office/officeart/2017/3/layout/HorizontalPathTimeline"/>
    <dgm:cxn modelId="{86FD9FF1-A37A-47D2-8348-1CC88DADF02D}" type="presParOf" srcId="{03749C14-2562-474A-8148-56B093032A79}" destId="{08FD9305-3FB6-4CA8-AAC3-40F87A5B4AA0}" srcOrd="2" destOrd="0" presId="urn:microsoft.com/office/officeart/2017/3/layout/HorizontalPathTimeline"/>
    <dgm:cxn modelId="{2E27ADAE-2431-45F6-8C0B-EAD479415311}" type="presParOf" srcId="{03749C14-2562-474A-8148-56B093032A79}" destId="{ADD9043C-E770-440E-B7E1-D64466DE40E9}" srcOrd="3" destOrd="0" presId="urn:microsoft.com/office/officeart/2017/3/layout/HorizontalPathTimeline"/>
    <dgm:cxn modelId="{7980ABFE-7273-4F5F-8C0B-6E19417B2BAF}" type="presParOf" srcId="{03749C14-2562-474A-8148-56B093032A79}" destId="{D1DA61E8-3EB0-4EBC-93CC-953A3FCD8D7F}" srcOrd="4" destOrd="0" presId="urn:microsoft.com/office/officeart/2017/3/layout/HorizontalPathTimeline"/>
    <dgm:cxn modelId="{5FBB9CCD-BB07-4ABA-B2CA-6C52CA963FD2}" type="presParOf" srcId="{B32D1749-C8F6-4790-B72A-10F824D8BB6A}" destId="{4D1F406A-C0F1-4A9A-AE6C-BBCA8AB6B223}" srcOrd="1" destOrd="0" presId="urn:microsoft.com/office/officeart/2017/3/layout/HorizontalPathTimeline"/>
    <dgm:cxn modelId="{94D5FC51-9454-4412-AA1C-C35887FAC38B}" type="presParOf" srcId="{B32D1749-C8F6-4790-B72A-10F824D8BB6A}" destId="{414CB8B2-DEE9-4E33-9178-7B04E0A2095B}" srcOrd="2" destOrd="0" presId="urn:microsoft.com/office/officeart/2017/3/layout/HorizontalPathTimeline"/>
    <dgm:cxn modelId="{7C6386FE-1AC8-4E56-868B-98C3BC9D1B21}" type="presParOf" srcId="{414CB8B2-DEE9-4E33-9178-7B04E0A2095B}" destId="{3DDBB5B1-31E3-463D-B5EF-7B2D52743EE9}" srcOrd="0" destOrd="0" presId="urn:microsoft.com/office/officeart/2017/3/layout/HorizontalPathTimeline"/>
    <dgm:cxn modelId="{28451785-3D6B-4943-8072-C4224A3A99D1}" type="presParOf" srcId="{414CB8B2-DEE9-4E33-9178-7B04E0A2095B}" destId="{8F3AE0C0-57B4-4B84-9E2E-6F6B177607CB}" srcOrd="1" destOrd="0" presId="urn:microsoft.com/office/officeart/2017/3/layout/HorizontalPathTimeline"/>
    <dgm:cxn modelId="{9F02B5BB-8A56-449A-8726-5AF25147F675}" type="presParOf" srcId="{8F3AE0C0-57B4-4B84-9E2E-6F6B177607CB}" destId="{14412AD6-9E96-4E59-9A1F-A8D87B9461FD}" srcOrd="0" destOrd="0" presId="urn:microsoft.com/office/officeart/2017/3/layout/HorizontalPathTimeline"/>
    <dgm:cxn modelId="{7D251B17-BCB9-4BF3-B75B-6D6F19FFA67B}" type="presParOf" srcId="{8F3AE0C0-57B4-4B84-9E2E-6F6B177607CB}" destId="{C424A583-A14E-4431-8F1F-12F288E59152}" srcOrd="1" destOrd="0" presId="urn:microsoft.com/office/officeart/2017/3/layout/HorizontalPathTimeline"/>
    <dgm:cxn modelId="{8CBB9D16-6BF5-4D12-B2FD-63C51A5E1237}" type="presParOf" srcId="{414CB8B2-DEE9-4E33-9178-7B04E0A2095B}" destId="{673E21AB-AFE8-4402-935E-49B7D7566326}" srcOrd="2" destOrd="0" presId="urn:microsoft.com/office/officeart/2017/3/layout/HorizontalPathTimeline"/>
    <dgm:cxn modelId="{0E308D3F-C12C-40A9-91C8-0DC22F87CA32}" type="presParOf" srcId="{414CB8B2-DEE9-4E33-9178-7B04E0A2095B}" destId="{A0291FFC-6D56-4B9E-9472-E4A81E09A193}" srcOrd="3" destOrd="0" presId="urn:microsoft.com/office/officeart/2017/3/layout/HorizontalPathTimeline"/>
    <dgm:cxn modelId="{83EBAB2A-D7FB-4962-B17C-ABD962CF5713}" type="presParOf" srcId="{414CB8B2-DEE9-4E33-9178-7B04E0A2095B}" destId="{3FD79AEF-D48B-41C2-B202-DF0EFFEE4E60}" srcOrd="4" destOrd="0" presId="urn:microsoft.com/office/officeart/2017/3/layout/HorizontalPathTimeline"/>
    <dgm:cxn modelId="{654CABA4-CA5F-48F4-9DAE-9D3068467133}" type="presParOf" srcId="{B32D1749-C8F6-4790-B72A-10F824D8BB6A}" destId="{BC13C23D-25BE-4B34-83F2-CDF8ED5D0EFF}" srcOrd="3" destOrd="0" presId="urn:microsoft.com/office/officeart/2017/3/layout/HorizontalPathTimeline"/>
    <dgm:cxn modelId="{F73E1F79-D604-49EC-8503-5FB9793DF4CF}" type="presParOf" srcId="{B32D1749-C8F6-4790-B72A-10F824D8BB6A}" destId="{1CDDBC93-1329-45A4-9F7F-8DD3D1ADE9F3}" srcOrd="4" destOrd="0" presId="urn:microsoft.com/office/officeart/2017/3/layout/HorizontalPathTimeline"/>
    <dgm:cxn modelId="{EF3BBE04-223B-447D-B77A-493C17081222}" type="presParOf" srcId="{1CDDBC93-1329-45A4-9F7F-8DD3D1ADE9F3}" destId="{1616261B-367F-4D6B-8DC4-C0B46FD8509A}" srcOrd="0" destOrd="0" presId="urn:microsoft.com/office/officeart/2017/3/layout/HorizontalPathTimeline"/>
    <dgm:cxn modelId="{89097A4C-0A89-4D6B-BD80-16D38B8055A9}" type="presParOf" srcId="{1CDDBC93-1329-45A4-9F7F-8DD3D1ADE9F3}" destId="{2745FF59-5223-423B-8086-507E0FC3F23C}" srcOrd="1" destOrd="0" presId="urn:microsoft.com/office/officeart/2017/3/layout/HorizontalPathTimeline"/>
    <dgm:cxn modelId="{B109E15C-50BB-4130-8400-C2EDC4E005BE}" type="presParOf" srcId="{2745FF59-5223-423B-8086-507E0FC3F23C}" destId="{B77BD66E-45B9-4C7E-8582-228C36BF88BB}" srcOrd="0" destOrd="0" presId="urn:microsoft.com/office/officeart/2017/3/layout/HorizontalPathTimeline"/>
    <dgm:cxn modelId="{39D9B525-D88D-4E1F-9646-33D3AFA5FD88}" type="presParOf" srcId="{2745FF59-5223-423B-8086-507E0FC3F23C}" destId="{B03AD783-04D2-412F-A9F8-9810ADF3776F}" srcOrd="1" destOrd="0" presId="urn:microsoft.com/office/officeart/2017/3/layout/HorizontalPathTimeline"/>
    <dgm:cxn modelId="{C686146B-E969-45F9-A785-ECD876197200}" type="presParOf" srcId="{1CDDBC93-1329-45A4-9F7F-8DD3D1ADE9F3}" destId="{614035C7-8860-486B-A02C-D642CB7276B3}" srcOrd="2" destOrd="0" presId="urn:microsoft.com/office/officeart/2017/3/layout/HorizontalPathTimeline"/>
    <dgm:cxn modelId="{A599957C-337F-4773-85E6-91B3F6BB30F1}" type="presParOf" srcId="{1CDDBC93-1329-45A4-9F7F-8DD3D1ADE9F3}" destId="{CB55887F-BC88-4CF8-A1BD-50638313C208}" srcOrd="3" destOrd="0" presId="urn:microsoft.com/office/officeart/2017/3/layout/HorizontalPathTimeline"/>
    <dgm:cxn modelId="{AC2A524F-5FF6-4AAD-9090-EEB804C74D25}" type="presParOf" srcId="{1CDDBC93-1329-45A4-9F7F-8DD3D1ADE9F3}" destId="{AD83687A-B55E-45C9-96EA-44E08BF2BAF9}" srcOrd="4" destOrd="0" presId="urn:microsoft.com/office/officeart/2017/3/layout/HorizontalPathTimeline"/>
    <dgm:cxn modelId="{2B6E62A3-1DCE-4037-8B29-B8B24EED5540}" type="presParOf" srcId="{B32D1749-C8F6-4790-B72A-10F824D8BB6A}" destId="{CB73DCA8-9630-45F8-858C-043C58D5037F}" srcOrd="5" destOrd="0" presId="urn:microsoft.com/office/officeart/2017/3/layout/HorizontalPathTimeline"/>
    <dgm:cxn modelId="{F2CA8F53-CE6E-4A7A-B3F7-C3ABBC8041D4}" type="presParOf" srcId="{B32D1749-C8F6-4790-B72A-10F824D8BB6A}" destId="{07426EB1-16A9-4E8C-AF21-EAE723725317}" srcOrd="6" destOrd="0" presId="urn:microsoft.com/office/officeart/2017/3/layout/HorizontalPathTimeline"/>
    <dgm:cxn modelId="{12846B83-8EAA-4061-BCF8-115D39F9EC6B}" type="presParOf" srcId="{07426EB1-16A9-4E8C-AF21-EAE723725317}" destId="{AB6A0985-33ED-4213-AFEA-B96270578321}" srcOrd="0" destOrd="0" presId="urn:microsoft.com/office/officeart/2017/3/layout/HorizontalPathTimeline"/>
    <dgm:cxn modelId="{80820470-F7D2-4710-9D82-1B328D555B7D}" type="presParOf" srcId="{07426EB1-16A9-4E8C-AF21-EAE723725317}" destId="{CC376F3C-B41B-4266-91CB-A0EEB886CC45}" srcOrd="1" destOrd="0" presId="urn:microsoft.com/office/officeart/2017/3/layout/HorizontalPathTimeline"/>
    <dgm:cxn modelId="{B39A77A7-E3F5-4FBF-B2D5-9F8520EC3792}" type="presParOf" srcId="{CC376F3C-B41B-4266-91CB-A0EEB886CC45}" destId="{D627DBB9-C7E5-4642-92BD-B6C9B200026C}" srcOrd="0" destOrd="0" presId="urn:microsoft.com/office/officeart/2017/3/layout/HorizontalPathTimeline"/>
    <dgm:cxn modelId="{DDBC5D24-3E84-49A4-A4F9-2B4EEFDDA309}" type="presParOf" srcId="{CC376F3C-B41B-4266-91CB-A0EEB886CC45}" destId="{EEDDA1D7-8189-4076-91DC-E8C5F49DDBEF}" srcOrd="1" destOrd="0" presId="urn:microsoft.com/office/officeart/2017/3/layout/HorizontalPathTimeline"/>
    <dgm:cxn modelId="{F0FE50CA-087A-4B3C-9C4D-F3CA47D4F302}" type="presParOf" srcId="{07426EB1-16A9-4E8C-AF21-EAE723725317}" destId="{D289CF20-5D50-46A2-9BA1-EE08F3C7E04B}" srcOrd="2" destOrd="0" presId="urn:microsoft.com/office/officeart/2017/3/layout/HorizontalPathTimeline"/>
    <dgm:cxn modelId="{2CC7F19A-C896-4DC3-8664-9421D248E9A7}" type="presParOf" srcId="{07426EB1-16A9-4E8C-AF21-EAE723725317}" destId="{995D8068-7933-4023-9870-B2BB24F33BE2}" srcOrd="3" destOrd="0" presId="urn:microsoft.com/office/officeart/2017/3/layout/HorizontalPathTimeline"/>
    <dgm:cxn modelId="{C168C287-C91E-4E25-AFD3-4621CF887DEF}" type="presParOf" srcId="{07426EB1-16A9-4E8C-AF21-EAE723725317}" destId="{0A4FD64B-4D31-40C0-AE12-1EBB015C971E}" srcOrd="4" destOrd="0" presId="urn:microsoft.com/office/officeart/2017/3/layout/HorizontalPathTimeline"/>
    <dgm:cxn modelId="{613CFC8B-A3E5-4A83-B640-DC66D0600DE2}" type="presParOf" srcId="{B32D1749-C8F6-4790-B72A-10F824D8BB6A}" destId="{2F7A9EAD-E41D-48D9-B163-0655605C29B3}" srcOrd="7" destOrd="0" presId="urn:microsoft.com/office/officeart/2017/3/layout/HorizontalPathTimeline"/>
    <dgm:cxn modelId="{A75DBB7D-D151-450B-B93E-5B2C4CA8D1DD}" type="presParOf" srcId="{B32D1749-C8F6-4790-B72A-10F824D8BB6A}" destId="{010FA6F0-0FEC-436D-A4D9-E502702043E1}" srcOrd="8" destOrd="0" presId="urn:microsoft.com/office/officeart/2017/3/layout/HorizontalPathTimeline"/>
    <dgm:cxn modelId="{2B560AF2-0616-438C-941A-2BA8A30D058C}" type="presParOf" srcId="{010FA6F0-0FEC-436D-A4D9-E502702043E1}" destId="{823165E2-8918-421F-AE70-091B6B492AC2}" srcOrd="0" destOrd="0" presId="urn:microsoft.com/office/officeart/2017/3/layout/HorizontalPathTimeline"/>
    <dgm:cxn modelId="{4C458F83-18B2-40DC-965E-ABEF47149CC8}" type="presParOf" srcId="{010FA6F0-0FEC-436D-A4D9-E502702043E1}" destId="{5BC63729-6D71-4272-8D01-5BAF14ECBD9A}" srcOrd="1" destOrd="0" presId="urn:microsoft.com/office/officeart/2017/3/layout/HorizontalPathTimeline"/>
    <dgm:cxn modelId="{041DFF36-D01E-48AB-8B11-FC0038643BFB}" type="presParOf" srcId="{5BC63729-6D71-4272-8D01-5BAF14ECBD9A}" destId="{9D49628B-7E8D-4C7A-A9BF-E8BF385AC2A2}" srcOrd="0" destOrd="0" presId="urn:microsoft.com/office/officeart/2017/3/layout/HorizontalPathTimeline"/>
    <dgm:cxn modelId="{1923DBA7-6FDE-4A15-9757-E4ED58DDF327}" type="presParOf" srcId="{5BC63729-6D71-4272-8D01-5BAF14ECBD9A}" destId="{476034B7-75E0-43EE-A65F-C6F937D46CBA}" srcOrd="1" destOrd="0" presId="urn:microsoft.com/office/officeart/2017/3/layout/HorizontalPathTimeline"/>
    <dgm:cxn modelId="{ADF42226-2FE2-4DEB-AD3F-E52C9FD42B4F}" type="presParOf" srcId="{010FA6F0-0FEC-436D-A4D9-E502702043E1}" destId="{B11C6E77-87AF-4D63-91D9-51858B13ED33}" srcOrd="2" destOrd="0" presId="urn:microsoft.com/office/officeart/2017/3/layout/HorizontalPathTimeline"/>
    <dgm:cxn modelId="{6C646FB8-42A7-4E74-987E-8E3EBF8DB3CB}" type="presParOf" srcId="{010FA6F0-0FEC-436D-A4D9-E502702043E1}" destId="{85C9F64C-B917-47DB-86DE-D9E55763AE72}" srcOrd="3" destOrd="0" presId="urn:microsoft.com/office/officeart/2017/3/layout/HorizontalPathTimeline"/>
    <dgm:cxn modelId="{B48D73B5-FD61-4FFF-880F-F9B168F7F006}" type="presParOf" srcId="{010FA6F0-0FEC-436D-A4D9-E502702043E1}" destId="{87DC603A-78A2-4021-BD08-AD3AD823BB41}"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E5026-6F50-4F78-B281-DC2983DE22B9}">
      <dsp:nvSpPr>
        <dsp:cNvPr id="0" name=""/>
        <dsp:cNvSpPr/>
      </dsp:nvSpPr>
      <dsp:spPr>
        <a:xfrm>
          <a:off x="0" y="2903"/>
          <a:ext cx="10515600" cy="618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9C339E-B9A2-4C38-A5A3-6DF4972A355B}">
      <dsp:nvSpPr>
        <dsp:cNvPr id="0" name=""/>
        <dsp:cNvSpPr/>
      </dsp:nvSpPr>
      <dsp:spPr>
        <a:xfrm>
          <a:off x="187098" y="142067"/>
          <a:ext cx="340179" cy="3401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1D7BA-AFFF-4F56-B139-DE0712708F26}">
      <dsp:nvSpPr>
        <dsp:cNvPr id="0" name=""/>
        <dsp:cNvSpPr/>
      </dsp:nvSpPr>
      <dsp:spPr>
        <a:xfrm>
          <a:off x="714376" y="2903"/>
          <a:ext cx="9801223" cy="61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59" tIns="65459" rIns="65459" bIns="65459" numCol="1" spcCol="1270" anchor="ctr" anchorCtr="0">
          <a:noAutofit/>
        </a:bodyPr>
        <a:lstStyle/>
        <a:p>
          <a:pPr marL="0" lvl="0" indent="0" algn="l" defTabSz="844550">
            <a:lnSpc>
              <a:spcPct val="100000"/>
            </a:lnSpc>
            <a:spcBef>
              <a:spcPct val="0"/>
            </a:spcBef>
            <a:spcAft>
              <a:spcPct val="35000"/>
            </a:spcAft>
            <a:buNone/>
          </a:pPr>
          <a:r>
            <a:rPr lang="en-US" sz="1900" kern="1200"/>
            <a:t>Welcome</a:t>
          </a:r>
        </a:p>
      </dsp:txBody>
      <dsp:txXfrm>
        <a:off x="714376" y="2903"/>
        <a:ext cx="9801223" cy="618507"/>
      </dsp:txXfrm>
    </dsp:sp>
    <dsp:sp modelId="{A2239B38-4F8C-4412-93C4-2C08842AF403}">
      <dsp:nvSpPr>
        <dsp:cNvPr id="0" name=""/>
        <dsp:cNvSpPr/>
      </dsp:nvSpPr>
      <dsp:spPr>
        <a:xfrm>
          <a:off x="0" y="776038"/>
          <a:ext cx="10515600" cy="618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5CCEC-6CDA-4EE1-9858-C1885F328A1B}">
      <dsp:nvSpPr>
        <dsp:cNvPr id="0" name=""/>
        <dsp:cNvSpPr/>
      </dsp:nvSpPr>
      <dsp:spPr>
        <a:xfrm>
          <a:off x="187098" y="915202"/>
          <a:ext cx="340179" cy="3401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C30ED-DB13-4B7D-A97F-EA7FCAFB29F4}">
      <dsp:nvSpPr>
        <dsp:cNvPr id="0" name=""/>
        <dsp:cNvSpPr/>
      </dsp:nvSpPr>
      <dsp:spPr>
        <a:xfrm>
          <a:off x="714376" y="776038"/>
          <a:ext cx="9801223" cy="61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59" tIns="65459" rIns="65459" bIns="65459" numCol="1" spcCol="1270" anchor="ctr" anchorCtr="0">
          <a:noAutofit/>
        </a:bodyPr>
        <a:lstStyle/>
        <a:p>
          <a:pPr marL="0" lvl="0" indent="0" algn="l" defTabSz="844550">
            <a:lnSpc>
              <a:spcPct val="100000"/>
            </a:lnSpc>
            <a:spcBef>
              <a:spcPct val="0"/>
            </a:spcBef>
            <a:spcAft>
              <a:spcPct val="35000"/>
            </a:spcAft>
            <a:buNone/>
          </a:pPr>
          <a:r>
            <a:rPr lang="en-US" sz="1900" kern="1200"/>
            <a:t>Advisory Group Member Expectations</a:t>
          </a:r>
        </a:p>
      </dsp:txBody>
      <dsp:txXfrm>
        <a:off x="714376" y="776038"/>
        <a:ext cx="9801223" cy="618507"/>
      </dsp:txXfrm>
    </dsp:sp>
    <dsp:sp modelId="{B5A37E25-D3F2-4FA1-9E4F-685E7F3E3438}">
      <dsp:nvSpPr>
        <dsp:cNvPr id="0" name=""/>
        <dsp:cNvSpPr/>
      </dsp:nvSpPr>
      <dsp:spPr>
        <a:xfrm>
          <a:off x="0" y="1549172"/>
          <a:ext cx="10515600" cy="618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A967B1-C198-4A6B-9AC0-9E68AAB13FF6}">
      <dsp:nvSpPr>
        <dsp:cNvPr id="0" name=""/>
        <dsp:cNvSpPr/>
      </dsp:nvSpPr>
      <dsp:spPr>
        <a:xfrm>
          <a:off x="187098" y="1688336"/>
          <a:ext cx="340179" cy="3401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741ED8-7F0A-4E33-8D1D-7538C0CB2353}">
      <dsp:nvSpPr>
        <dsp:cNvPr id="0" name=""/>
        <dsp:cNvSpPr/>
      </dsp:nvSpPr>
      <dsp:spPr>
        <a:xfrm>
          <a:off x="714376" y="1549172"/>
          <a:ext cx="9801223" cy="61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59" tIns="65459" rIns="65459" bIns="65459" numCol="1" spcCol="1270" anchor="ctr" anchorCtr="0">
          <a:noAutofit/>
        </a:bodyPr>
        <a:lstStyle/>
        <a:p>
          <a:pPr marL="0" lvl="0" indent="0" algn="l" defTabSz="844550">
            <a:lnSpc>
              <a:spcPct val="100000"/>
            </a:lnSpc>
            <a:spcBef>
              <a:spcPct val="0"/>
            </a:spcBef>
            <a:spcAft>
              <a:spcPct val="35000"/>
            </a:spcAft>
            <a:buNone/>
          </a:pPr>
          <a:r>
            <a:rPr lang="en-US" sz="1900" kern="1200"/>
            <a:t>Review of 2023 – 28 Strategic Plan</a:t>
          </a:r>
        </a:p>
      </dsp:txBody>
      <dsp:txXfrm>
        <a:off x="714376" y="1549172"/>
        <a:ext cx="9801223" cy="618507"/>
      </dsp:txXfrm>
    </dsp:sp>
    <dsp:sp modelId="{23D47270-005E-491F-8047-0235F521DA95}">
      <dsp:nvSpPr>
        <dsp:cNvPr id="0" name=""/>
        <dsp:cNvSpPr/>
      </dsp:nvSpPr>
      <dsp:spPr>
        <a:xfrm>
          <a:off x="0" y="2322307"/>
          <a:ext cx="10515600" cy="618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8995D-E156-467A-A852-10A2A91FA112}">
      <dsp:nvSpPr>
        <dsp:cNvPr id="0" name=""/>
        <dsp:cNvSpPr/>
      </dsp:nvSpPr>
      <dsp:spPr>
        <a:xfrm>
          <a:off x="187098" y="2461471"/>
          <a:ext cx="340179" cy="3401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48EE4-5EFF-41B1-AE2F-9458690F3EB5}">
      <dsp:nvSpPr>
        <dsp:cNvPr id="0" name=""/>
        <dsp:cNvSpPr/>
      </dsp:nvSpPr>
      <dsp:spPr>
        <a:xfrm>
          <a:off x="714376" y="2322307"/>
          <a:ext cx="9801223" cy="61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59" tIns="65459" rIns="65459" bIns="65459" numCol="1" spcCol="1270" anchor="ctr" anchorCtr="0">
          <a:noAutofit/>
        </a:bodyPr>
        <a:lstStyle/>
        <a:p>
          <a:pPr marL="0" lvl="0" indent="0" algn="l" defTabSz="844550">
            <a:lnSpc>
              <a:spcPct val="100000"/>
            </a:lnSpc>
            <a:spcBef>
              <a:spcPct val="0"/>
            </a:spcBef>
            <a:spcAft>
              <a:spcPct val="35000"/>
            </a:spcAft>
            <a:buNone/>
          </a:pPr>
          <a:r>
            <a:rPr lang="en-US" sz="1900" kern="1200"/>
            <a:t>Breakout Rooms</a:t>
          </a:r>
        </a:p>
      </dsp:txBody>
      <dsp:txXfrm>
        <a:off x="714376" y="2322307"/>
        <a:ext cx="9801223" cy="618507"/>
      </dsp:txXfrm>
    </dsp:sp>
    <dsp:sp modelId="{7C42E94E-5CEC-49D2-96A5-53A0040D6BFE}">
      <dsp:nvSpPr>
        <dsp:cNvPr id="0" name=""/>
        <dsp:cNvSpPr/>
      </dsp:nvSpPr>
      <dsp:spPr>
        <a:xfrm>
          <a:off x="0" y="3095441"/>
          <a:ext cx="10515600" cy="618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7383E-E911-49B5-B933-D60E6F20FC38}">
      <dsp:nvSpPr>
        <dsp:cNvPr id="0" name=""/>
        <dsp:cNvSpPr/>
      </dsp:nvSpPr>
      <dsp:spPr>
        <a:xfrm>
          <a:off x="187098" y="3234605"/>
          <a:ext cx="340179" cy="3401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1308F-12B1-4002-BFB2-71E844A73C58}">
      <dsp:nvSpPr>
        <dsp:cNvPr id="0" name=""/>
        <dsp:cNvSpPr/>
      </dsp:nvSpPr>
      <dsp:spPr>
        <a:xfrm>
          <a:off x="714376" y="3095441"/>
          <a:ext cx="9801223" cy="61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59" tIns="65459" rIns="65459" bIns="65459" numCol="1" spcCol="1270" anchor="ctr" anchorCtr="0">
          <a:noAutofit/>
        </a:bodyPr>
        <a:lstStyle/>
        <a:p>
          <a:pPr marL="0" lvl="0" indent="0" algn="l" defTabSz="844550">
            <a:lnSpc>
              <a:spcPct val="100000"/>
            </a:lnSpc>
            <a:spcBef>
              <a:spcPct val="0"/>
            </a:spcBef>
            <a:spcAft>
              <a:spcPct val="35000"/>
            </a:spcAft>
            <a:buNone/>
          </a:pPr>
          <a:r>
            <a:rPr lang="en-US" sz="1900" kern="1200"/>
            <a:t>Next Steps</a:t>
          </a:r>
        </a:p>
      </dsp:txBody>
      <dsp:txXfrm>
        <a:off x="714376" y="3095441"/>
        <a:ext cx="9801223" cy="618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858C1-BB99-453E-B434-05F35787FA3A}">
      <dsp:nvSpPr>
        <dsp:cNvPr id="0" name=""/>
        <dsp:cNvSpPr/>
      </dsp:nvSpPr>
      <dsp:spPr>
        <a:xfrm>
          <a:off x="0" y="459"/>
          <a:ext cx="3441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D807CF-FCEE-44FF-9697-568BD115B6F4}">
      <dsp:nvSpPr>
        <dsp:cNvPr id="0" name=""/>
        <dsp:cNvSpPr/>
      </dsp:nvSpPr>
      <dsp:spPr>
        <a:xfrm>
          <a:off x="0" y="459"/>
          <a:ext cx="3441700" cy="75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solidFill>
                <a:srgbClr val="006435"/>
              </a:solidFill>
            </a:rPr>
            <a:t>C</a:t>
          </a:r>
          <a:r>
            <a:rPr lang="en-US" sz="3600" kern="1200" dirty="0"/>
            <a:t>ommunity</a:t>
          </a:r>
        </a:p>
      </dsp:txBody>
      <dsp:txXfrm>
        <a:off x="0" y="459"/>
        <a:ext cx="3441700" cy="752926"/>
      </dsp:txXfrm>
    </dsp:sp>
    <dsp:sp modelId="{4F40EF98-E04A-4342-93C1-D1F38939A3B9}">
      <dsp:nvSpPr>
        <dsp:cNvPr id="0" name=""/>
        <dsp:cNvSpPr/>
      </dsp:nvSpPr>
      <dsp:spPr>
        <a:xfrm>
          <a:off x="0" y="753385"/>
          <a:ext cx="3441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43B22-3D45-4107-A6AB-3021E6AC1C2D}">
      <dsp:nvSpPr>
        <dsp:cNvPr id="0" name=""/>
        <dsp:cNvSpPr/>
      </dsp:nvSpPr>
      <dsp:spPr>
        <a:xfrm>
          <a:off x="0" y="753385"/>
          <a:ext cx="3441700" cy="75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solidFill>
                <a:srgbClr val="006435"/>
              </a:solidFill>
            </a:rPr>
            <a:t>L</a:t>
          </a:r>
          <a:r>
            <a:rPr lang="en-US" sz="3600" kern="1200" dirty="0"/>
            <a:t>eadership</a:t>
          </a:r>
        </a:p>
      </dsp:txBody>
      <dsp:txXfrm>
        <a:off x="0" y="753385"/>
        <a:ext cx="3441700" cy="752926"/>
      </dsp:txXfrm>
    </dsp:sp>
    <dsp:sp modelId="{5884F237-495F-42A7-8D1B-53FFA0661CA7}">
      <dsp:nvSpPr>
        <dsp:cNvPr id="0" name=""/>
        <dsp:cNvSpPr/>
      </dsp:nvSpPr>
      <dsp:spPr>
        <a:xfrm>
          <a:off x="0" y="1506311"/>
          <a:ext cx="3441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282E2-2EA7-4ACC-AF74-16DB23D4FD18}">
      <dsp:nvSpPr>
        <dsp:cNvPr id="0" name=""/>
        <dsp:cNvSpPr/>
      </dsp:nvSpPr>
      <dsp:spPr>
        <a:xfrm>
          <a:off x="0" y="1506311"/>
          <a:ext cx="3441700" cy="75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dirty="0">
              <a:solidFill>
                <a:srgbClr val="006435"/>
              </a:solidFill>
            </a:rPr>
            <a:t>E</a:t>
          </a:r>
          <a:r>
            <a:rPr lang="en-US" sz="3600" kern="1200" dirty="0"/>
            <a:t>xcellence</a:t>
          </a:r>
        </a:p>
      </dsp:txBody>
      <dsp:txXfrm>
        <a:off x="0" y="1506311"/>
        <a:ext cx="3441700" cy="752926"/>
      </dsp:txXfrm>
    </dsp:sp>
    <dsp:sp modelId="{C50DD954-3CB9-4F36-BDB3-6B31367CFB21}">
      <dsp:nvSpPr>
        <dsp:cNvPr id="0" name=""/>
        <dsp:cNvSpPr/>
      </dsp:nvSpPr>
      <dsp:spPr>
        <a:xfrm>
          <a:off x="0" y="2259238"/>
          <a:ext cx="3441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900CC-C2C2-47D4-A39B-5EE9ED340E94}">
      <dsp:nvSpPr>
        <dsp:cNvPr id="0" name=""/>
        <dsp:cNvSpPr/>
      </dsp:nvSpPr>
      <dsp:spPr>
        <a:xfrm>
          <a:off x="0" y="2259238"/>
          <a:ext cx="3441700" cy="75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solidFill>
                <a:srgbClr val="006435"/>
              </a:solidFill>
            </a:rPr>
            <a:t>A</a:t>
          </a:r>
          <a:r>
            <a:rPr lang="en-US" sz="3600" kern="1200" dirty="0"/>
            <a:t>ccountability</a:t>
          </a:r>
        </a:p>
      </dsp:txBody>
      <dsp:txXfrm>
        <a:off x="0" y="2259238"/>
        <a:ext cx="3441700" cy="752926"/>
      </dsp:txXfrm>
    </dsp:sp>
    <dsp:sp modelId="{317504DF-87AD-4195-9C82-4E60B4D3EA64}">
      <dsp:nvSpPr>
        <dsp:cNvPr id="0" name=""/>
        <dsp:cNvSpPr/>
      </dsp:nvSpPr>
      <dsp:spPr>
        <a:xfrm>
          <a:off x="0" y="3012164"/>
          <a:ext cx="3441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6B154-42AE-40ED-A1FA-CB250DFED3BB}">
      <dsp:nvSpPr>
        <dsp:cNvPr id="0" name=""/>
        <dsp:cNvSpPr/>
      </dsp:nvSpPr>
      <dsp:spPr>
        <a:xfrm>
          <a:off x="0" y="3012164"/>
          <a:ext cx="3441700" cy="75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solidFill>
                <a:srgbClr val="006435"/>
              </a:solidFill>
            </a:rPr>
            <a:t>R</a:t>
          </a:r>
          <a:r>
            <a:rPr lang="en-US" sz="3600" kern="1200" dirty="0"/>
            <a:t>espect</a:t>
          </a:r>
        </a:p>
      </dsp:txBody>
      <dsp:txXfrm>
        <a:off x="0" y="3012164"/>
        <a:ext cx="3441700" cy="7529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69B6F-6168-4253-9865-4A3CF9AF993D}">
      <dsp:nvSpPr>
        <dsp:cNvPr id="0" name=""/>
        <dsp:cNvSpPr/>
      </dsp:nvSpPr>
      <dsp:spPr>
        <a:xfrm>
          <a:off x="1256885" y="614437"/>
          <a:ext cx="1307922" cy="13079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B9E3A0-3A24-4076-83EA-42C31218FD84}">
      <dsp:nvSpPr>
        <dsp:cNvPr id="0" name=""/>
        <dsp:cNvSpPr/>
      </dsp:nvSpPr>
      <dsp:spPr>
        <a:xfrm>
          <a:off x="457599" y="2280304"/>
          <a:ext cx="290649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Member Community</a:t>
          </a:r>
        </a:p>
      </dsp:txBody>
      <dsp:txXfrm>
        <a:off x="457599" y="2280304"/>
        <a:ext cx="2906494" cy="720000"/>
      </dsp:txXfrm>
    </dsp:sp>
    <dsp:sp modelId="{234F0409-909C-4D32-8252-D36D625F74B4}">
      <dsp:nvSpPr>
        <dsp:cNvPr id="0" name=""/>
        <dsp:cNvSpPr/>
      </dsp:nvSpPr>
      <dsp:spPr>
        <a:xfrm>
          <a:off x="4672016" y="614437"/>
          <a:ext cx="1307922" cy="13079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C4721B-8466-4E08-8FEA-D9C7DEE3E437}">
      <dsp:nvSpPr>
        <dsp:cNvPr id="0" name=""/>
        <dsp:cNvSpPr/>
      </dsp:nvSpPr>
      <dsp:spPr>
        <a:xfrm>
          <a:off x="3872730" y="2280304"/>
          <a:ext cx="290649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Trusted Advisor</a:t>
          </a:r>
        </a:p>
      </dsp:txBody>
      <dsp:txXfrm>
        <a:off x="3872730" y="2280304"/>
        <a:ext cx="2906494" cy="720000"/>
      </dsp:txXfrm>
    </dsp:sp>
    <dsp:sp modelId="{B78BAE69-B388-4944-A2BE-C49AB1F339F7}">
      <dsp:nvSpPr>
        <dsp:cNvPr id="0" name=""/>
        <dsp:cNvSpPr/>
      </dsp:nvSpPr>
      <dsp:spPr>
        <a:xfrm>
          <a:off x="8087147" y="614437"/>
          <a:ext cx="1307922" cy="13079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16359C-6710-412C-9C0A-1BE71D16CE02}">
      <dsp:nvSpPr>
        <dsp:cNvPr id="0" name=""/>
        <dsp:cNvSpPr/>
      </dsp:nvSpPr>
      <dsp:spPr>
        <a:xfrm>
          <a:off x="7287861" y="2280304"/>
          <a:ext cx="290649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Workforce Development</a:t>
          </a:r>
        </a:p>
      </dsp:txBody>
      <dsp:txXfrm>
        <a:off x="7287861" y="2280304"/>
        <a:ext cx="2906494"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69B6F-6168-4253-9865-4A3CF9AF993D}">
      <dsp:nvSpPr>
        <dsp:cNvPr id="0" name=""/>
        <dsp:cNvSpPr/>
      </dsp:nvSpPr>
      <dsp:spPr>
        <a:xfrm>
          <a:off x="212840" y="45554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B9E3A0-3A24-4076-83EA-42C31218FD84}">
      <dsp:nvSpPr>
        <dsp:cNvPr id="0" name=""/>
        <dsp:cNvSpPr/>
      </dsp:nvSpPr>
      <dsp:spPr>
        <a:xfrm>
          <a:off x="430800" y="272908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78050">
            <a:lnSpc>
              <a:spcPct val="100000"/>
            </a:lnSpc>
            <a:spcBef>
              <a:spcPct val="0"/>
            </a:spcBef>
            <a:spcAft>
              <a:spcPct val="35000"/>
            </a:spcAft>
            <a:buNone/>
          </a:pPr>
          <a:endParaRPr lang="en-US" sz="4900" kern="1200" dirty="0"/>
        </a:p>
      </dsp:txBody>
      <dsp:txXfrm>
        <a:off x="430800" y="2729082"/>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F0409-909C-4D32-8252-D36D625F74B4}">
      <dsp:nvSpPr>
        <dsp:cNvPr id="0" name=""/>
        <dsp:cNvSpPr/>
      </dsp:nvSpPr>
      <dsp:spPr>
        <a:xfrm>
          <a:off x="1997588" y="66796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C4721B-8466-4E08-8FEA-D9C7DEE3E437}">
      <dsp:nvSpPr>
        <dsp:cNvPr id="0" name=""/>
        <dsp:cNvSpPr/>
      </dsp:nvSpPr>
      <dsp:spPr>
        <a:xfrm>
          <a:off x="430800" y="272908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78050">
            <a:lnSpc>
              <a:spcPct val="100000"/>
            </a:lnSpc>
            <a:spcBef>
              <a:spcPct val="0"/>
            </a:spcBef>
            <a:spcAft>
              <a:spcPct val="35000"/>
            </a:spcAft>
            <a:buNone/>
          </a:pPr>
          <a:endParaRPr lang="en-US" sz="4900" kern="1200" dirty="0"/>
        </a:p>
      </dsp:txBody>
      <dsp:txXfrm>
        <a:off x="430800" y="2729082"/>
        <a:ext cx="432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BAE69-B388-4944-A2BE-C49AB1F339F7}">
      <dsp:nvSpPr>
        <dsp:cNvPr id="0" name=""/>
        <dsp:cNvSpPr/>
      </dsp:nvSpPr>
      <dsp:spPr>
        <a:xfrm>
          <a:off x="312995" y="8422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16359C-6710-412C-9C0A-1BE71D16CE02}">
      <dsp:nvSpPr>
        <dsp:cNvPr id="0" name=""/>
        <dsp:cNvSpPr/>
      </dsp:nvSpPr>
      <dsp:spPr>
        <a:xfrm>
          <a:off x="430800" y="272908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78050">
            <a:lnSpc>
              <a:spcPct val="100000"/>
            </a:lnSpc>
            <a:spcBef>
              <a:spcPct val="0"/>
            </a:spcBef>
            <a:spcAft>
              <a:spcPct val="35000"/>
            </a:spcAft>
            <a:buNone/>
          </a:pPr>
          <a:endParaRPr lang="en-US" sz="4900" kern="1200" dirty="0"/>
        </a:p>
      </dsp:txBody>
      <dsp:txXfrm>
        <a:off x="430800" y="2729082"/>
        <a:ext cx="432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09FE-D682-46B6-9ACC-08770F794325}">
      <dsp:nvSpPr>
        <dsp:cNvPr id="0" name=""/>
        <dsp:cNvSpPr/>
      </dsp:nvSpPr>
      <dsp:spPr>
        <a:xfrm>
          <a:off x="374659" y="2064035"/>
          <a:ext cx="2953962"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dirty="0"/>
            <a:t>June 2023</a:t>
          </a:r>
        </a:p>
      </dsp:txBody>
      <dsp:txXfrm>
        <a:off x="374659" y="2064035"/>
        <a:ext cx="2953962" cy="434331"/>
      </dsp:txXfrm>
    </dsp:sp>
    <dsp:sp modelId="{7DA492FA-9CE9-4C14-9465-DDE14261E92F}">
      <dsp:nvSpPr>
        <dsp:cNvPr id="0" name=""/>
        <dsp:cNvSpPr/>
      </dsp:nvSpPr>
      <dsp:spPr>
        <a:xfrm>
          <a:off x="0" y="1844947"/>
          <a:ext cx="11088189" cy="15374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9DF1BAC-B52E-4FE9-8EF8-08D84032F85A}">
      <dsp:nvSpPr>
        <dsp:cNvPr id="0" name=""/>
        <dsp:cNvSpPr/>
      </dsp:nvSpPr>
      <dsp:spPr>
        <a:xfrm>
          <a:off x="0" y="655340"/>
          <a:ext cx="3249359" cy="536187"/>
        </a:xfrm>
        <a:prstGeom prst="rect">
          <a:avLst/>
        </a:prstGeom>
        <a:solidFill>
          <a:srgbClr val="CBD3CE">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BOD </a:t>
          </a:r>
          <a:r>
            <a:rPr lang="en-US" sz="1600" kern="1200" dirty="0">
              <a:latin typeface="Arial" panose="020B0604020202020204"/>
            </a:rPr>
            <a:t>approves</a:t>
          </a:r>
          <a:r>
            <a:rPr lang="en-US" sz="1600" kern="1200" dirty="0"/>
            <a:t> Strategic Plan</a:t>
          </a:r>
        </a:p>
      </dsp:txBody>
      <dsp:txXfrm>
        <a:off x="0" y="655340"/>
        <a:ext cx="3249359" cy="536187"/>
      </dsp:txXfrm>
    </dsp:sp>
    <dsp:sp modelId="{08FD9305-3FB6-4CA8-AAC3-40F87A5B4AA0}">
      <dsp:nvSpPr>
        <dsp:cNvPr id="0" name=""/>
        <dsp:cNvSpPr/>
      </dsp:nvSpPr>
      <dsp:spPr>
        <a:xfrm>
          <a:off x="1851640" y="1191528"/>
          <a:ext cx="0" cy="653418"/>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3DDBB5B1-31E3-463D-B5EF-7B2D52743EE9}">
      <dsp:nvSpPr>
        <dsp:cNvPr id="0" name=""/>
        <dsp:cNvSpPr/>
      </dsp:nvSpPr>
      <dsp:spPr>
        <a:xfrm>
          <a:off x="2220886" y="1595048"/>
          <a:ext cx="2953962" cy="22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dirty="0"/>
            <a:t>August 2023</a:t>
          </a:r>
        </a:p>
      </dsp:txBody>
      <dsp:txXfrm>
        <a:off x="2220886" y="1595048"/>
        <a:ext cx="2953962" cy="229701"/>
      </dsp:txXfrm>
    </dsp:sp>
    <dsp:sp modelId="{14412AD6-9E96-4E59-9A1F-A8D87B9461FD}">
      <dsp:nvSpPr>
        <dsp:cNvPr id="0" name=""/>
        <dsp:cNvSpPr/>
      </dsp:nvSpPr>
      <dsp:spPr>
        <a:xfrm>
          <a:off x="2056583" y="2695665"/>
          <a:ext cx="3249359" cy="672658"/>
        </a:xfrm>
        <a:prstGeom prst="rect">
          <a:avLst/>
        </a:prstGeom>
        <a:solidFill>
          <a:srgbClr val="CBD3CE">
            <a:alpha val="90000"/>
          </a:srgbClr>
        </a:solidFill>
        <a:ln w="12700" cap="flat" cmpd="sng" algn="ctr">
          <a:solidFill>
            <a:srgbClr val="00653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711200">
            <a:lnSpc>
              <a:spcPct val="90000"/>
            </a:lnSpc>
            <a:spcBef>
              <a:spcPct val="0"/>
            </a:spcBef>
            <a:spcAft>
              <a:spcPct val="35000"/>
            </a:spcAft>
            <a:buNone/>
          </a:pPr>
          <a:r>
            <a:rPr lang="en-US" sz="1600" kern="1200" dirty="0"/>
            <a:t>BOD reviews tactics/</a:t>
          </a:r>
          <a:r>
            <a:rPr lang="en-US" sz="1600" kern="1200" dirty="0">
              <a:latin typeface="Arial" panose="020B0604020202020204"/>
            </a:rPr>
            <a:t>KPIs</a:t>
          </a:r>
        </a:p>
      </dsp:txBody>
      <dsp:txXfrm>
        <a:off x="2056583" y="2695665"/>
        <a:ext cx="3249359" cy="672658"/>
      </dsp:txXfrm>
    </dsp:sp>
    <dsp:sp modelId="{673E21AB-AFE8-4402-935E-49B7D7566326}">
      <dsp:nvSpPr>
        <dsp:cNvPr id="0" name=""/>
        <dsp:cNvSpPr/>
      </dsp:nvSpPr>
      <dsp:spPr>
        <a:xfrm>
          <a:off x="3697867" y="2061335"/>
          <a:ext cx="0" cy="345568"/>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ADD9043C-E770-440E-B7E1-D64466DE40E9}">
      <dsp:nvSpPr>
        <dsp:cNvPr id="0" name=""/>
        <dsp:cNvSpPr/>
      </dsp:nvSpPr>
      <dsp:spPr>
        <a:xfrm>
          <a:off x="1803595" y="1873774"/>
          <a:ext cx="96091" cy="9609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0291FFC-6D56-4B9E-9472-E4A81E09A193}">
      <dsp:nvSpPr>
        <dsp:cNvPr id="0" name=""/>
        <dsp:cNvSpPr/>
      </dsp:nvSpPr>
      <dsp:spPr>
        <a:xfrm>
          <a:off x="3645657" y="2259993"/>
          <a:ext cx="96091" cy="5081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616261B-367F-4D6B-8DC4-C0B46FD8509A}">
      <dsp:nvSpPr>
        <dsp:cNvPr id="0" name=""/>
        <dsp:cNvSpPr/>
      </dsp:nvSpPr>
      <dsp:spPr>
        <a:xfrm>
          <a:off x="4067113" y="2064035"/>
          <a:ext cx="2953962"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dirty="0"/>
            <a:t>September 2023</a:t>
          </a:r>
        </a:p>
      </dsp:txBody>
      <dsp:txXfrm>
        <a:off x="4067113" y="2064035"/>
        <a:ext cx="2953962" cy="434331"/>
      </dsp:txXfrm>
    </dsp:sp>
    <dsp:sp modelId="{B77BD66E-45B9-4C7E-8582-228C36BF88BB}">
      <dsp:nvSpPr>
        <dsp:cNvPr id="0" name=""/>
        <dsp:cNvSpPr/>
      </dsp:nvSpPr>
      <dsp:spPr>
        <a:xfrm>
          <a:off x="3919414" y="454270"/>
          <a:ext cx="3249359" cy="73725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a:rPr>
            <a:t>President's</a:t>
          </a:r>
          <a:r>
            <a:rPr lang="en-US" sz="1600" kern="1200" dirty="0"/>
            <a:t> </a:t>
          </a:r>
          <a:r>
            <a:rPr lang="en-US" sz="1600" kern="1200" dirty="0">
              <a:latin typeface="Arial" panose="020B0604020202020204"/>
            </a:rPr>
            <a:t>Message in PSJ and on website to</a:t>
          </a:r>
          <a:r>
            <a:rPr lang="en-US" sz="1600" kern="1200" dirty="0"/>
            <a:t> inform members</a:t>
          </a:r>
        </a:p>
      </dsp:txBody>
      <dsp:txXfrm>
        <a:off x="3919414" y="454270"/>
        <a:ext cx="3249359" cy="737258"/>
      </dsp:txXfrm>
    </dsp:sp>
    <dsp:sp modelId="{614035C7-8860-486B-A02C-D642CB7276B3}">
      <dsp:nvSpPr>
        <dsp:cNvPr id="0" name=""/>
        <dsp:cNvSpPr/>
      </dsp:nvSpPr>
      <dsp:spPr>
        <a:xfrm>
          <a:off x="5518021" y="1191528"/>
          <a:ext cx="0" cy="653418"/>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AB6A0985-33ED-4213-AFEA-B96270578321}">
      <dsp:nvSpPr>
        <dsp:cNvPr id="0" name=""/>
        <dsp:cNvSpPr/>
      </dsp:nvSpPr>
      <dsp:spPr>
        <a:xfrm>
          <a:off x="5913339" y="1345274"/>
          <a:ext cx="2953962"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dirty="0"/>
            <a:t>October 2023</a:t>
          </a:r>
        </a:p>
      </dsp:txBody>
      <dsp:txXfrm>
        <a:off x="5913339" y="1345274"/>
        <a:ext cx="2953962" cy="434331"/>
      </dsp:txXfrm>
    </dsp:sp>
    <dsp:sp modelId="{D627DBB9-C7E5-4642-92BD-B6C9B200026C}">
      <dsp:nvSpPr>
        <dsp:cNvPr id="0" name=""/>
        <dsp:cNvSpPr/>
      </dsp:nvSpPr>
      <dsp:spPr>
        <a:xfrm>
          <a:off x="5765641" y="2652112"/>
          <a:ext cx="3249359" cy="73725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a:rPr>
            <a:t>Discuss plan</a:t>
          </a:r>
          <a:r>
            <a:rPr lang="en-US" sz="1600" kern="1200" dirty="0"/>
            <a:t> </a:t>
          </a:r>
          <a:r>
            <a:rPr lang="en-US" sz="1600" kern="1200" dirty="0">
              <a:latin typeface="Arial" panose="020B0604020202020204"/>
            </a:rPr>
            <a:t>with</a:t>
          </a:r>
          <a:r>
            <a:rPr lang="en-US" sz="1600" kern="1200" dirty="0"/>
            <a:t> volunteer leaders</a:t>
          </a:r>
        </a:p>
      </dsp:txBody>
      <dsp:txXfrm>
        <a:off x="5765641" y="2652112"/>
        <a:ext cx="3249359" cy="737258"/>
      </dsp:txXfrm>
    </dsp:sp>
    <dsp:sp modelId="{D289CF20-5D50-46A2-9BA1-EE08F3C7E04B}">
      <dsp:nvSpPr>
        <dsp:cNvPr id="0" name=""/>
        <dsp:cNvSpPr/>
      </dsp:nvSpPr>
      <dsp:spPr>
        <a:xfrm>
          <a:off x="7390321" y="1998693"/>
          <a:ext cx="0" cy="653418"/>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CB55887F-BC88-4CF8-A1BD-50638313C208}">
      <dsp:nvSpPr>
        <dsp:cNvPr id="0" name=""/>
        <dsp:cNvSpPr/>
      </dsp:nvSpPr>
      <dsp:spPr>
        <a:xfrm>
          <a:off x="5496048" y="1873774"/>
          <a:ext cx="96091" cy="9609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5D8068-7933-4023-9870-B2BB24F33BE2}">
      <dsp:nvSpPr>
        <dsp:cNvPr id="0" name=""/>
        <dsp:cNvSpPr/>
      </dsp:nvSpPr>
      <dsp:spPr>
        <a:xfrm>
          <a:off x="7342275" y="1873774"/>
          <a:ext cx="96091" cy="9609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23165E2-8918-421F-AE70-091B6B492AC2}">
      <dsp:nvSpPr>
        <dsp:cNvPr id="0" name=""/>
        <dsp:cNvSpPr/>
      </dsp:nvSpPr>
      <dsp:spPr>
        <a:xfrm>
          <a:off x="7759566" y="2064035"/>
          <a:ext cx="2953962"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dirty="0"/>
            <a:t>November</a:t>
          </a:r>
          <a:r>
            <a:rPr lang="en-US" sz="1700" kern="1200" dirty="0">
              <a:latin typeface="Arial" panose="020B0604020202020204"/>
            </a:rPr>
            <a:t> </a:t>
          </a:r>
          <a:r>
            <a:rPr lang="en-US" sz="1700" kern="1200" dirty="0"/>
            <a:t> – January 2024</a:t>
          </a:r>
        </a:p>
      </dsp:txBody>
      <dsp:txXfrm>
        <a:off x="7759566" y="2064035"/>
        <a:ext cx="2953962" cy="434331"/>
      </dsp:txXfrm>
    </dsp:sp>
    <dsp:sp modelId="{9D49628B-7E8D-4C7A-A9BF-E8BF385AC2A2}">
      <dsp:nvSpPr>
        <dsp:cNvPr id="0" name=""/>
        <dsp:cNvSpPr/>
      </dsp:nvSpPr>
      <dsp:spPr>
        <a:xfrm>
          <a:off x="7585646" y="454270"/>
          <a:ext cx="3249359" cy="73725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Reinforce messaging across communications channels</a:t>
          </a:r>
        </a:p>
      </dsp:txBody>
      <dsp:txXfrm>
        <a:off x="7585646" y="454270"/>
        <a:ext cx="3249359" cy="737258"/>
      </dsp:txXfrm>
    </dsp:sp>
    <dsp:sp modelId="{B11C6E77-87AF-4D63-91D9-51858B13ED33}">
      <dsp:nvSpPr>
        <dsp:cNvPr id="0" name=""/>
        <dsp:cNvSpPr/>
      </dsp:nvSpPr>
      <dsp:spPr>
        <a:xfrm>
          <a:off x="9236548" y="1191528"/>
          <a:ext cx="0" cy="653418"/>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85C9F64C-B917-47DB-86DE-D9E55763AE72}">
      <dsp:nvSpPr>
        <dsp:cNvPr id="0" name=""/>
        <dsp:cNvSpPr/>
      </dsp:nvSpPr>
      <dsp:spPr>
        <a:xfrm>
          <a:off x="9188502" y="1873774"/>
          <a:ext cx="96091" cy="9609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0FCC2-2721-41E3-AA05-DB8C2C30FAA1}"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9365B-92A2-4681-B348-6CA204AC78E5}" type="slidenum">
              <a:rPr lang="en-US" smtClean="0"/>
              <a:t>‹#›</a:t>
            </a:fld>
            <a:endParaRPr lang="en-US"/>
          </a:p>
        </p:txBody>
      </p:sp>
    </p:spTree>
    <p:extLst>
      <p:ext uri="{BB962C8B-B14F-4D97-AF65-F5344CB8AC3E}">
        <p14:creationId xmlns:p14="http://schemas.microsoft.com/office/powerpoint/2010/main" val="356153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1</a:t>
            </a:fld>
            <a:endParaRPr lang="en-US" dirty="0"/>
          </a:p>
        </p:txBody>
      </p:sp>
    </p:spTree>
    <p:extLst>
      <p:ext uri="{BB962C8B-B14F-4D97-AF65-F5344CB8AC3E}">
        <p14:creationId xmlns:p14="http://schemas.microsoft.com/office/powerpoint/2010/main" val="1560785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Trusted Advisor</a:t>
            </a:r>
          </a:p>
          <a:p>
            <a:pPr marL="0" marR="0" lvl="0" indent="0">
              <a:lnSpc>
                <a:spcPct val="107000"/>
              </a:lnSpc>
              <a:spcBef>
                <a:spcPts val="0"/>
              </a:spcBef>
              <a:spcAft>
                <a:spcPts val="0"/>
              </a:spcAft>
              <a:buFont typeface="+mj-lt"/>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 evidence-based guidance to OSH professionals, workers, employers and policy leaders to enhance their efforts to manage risks created by changing work practices and emerging technologies.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Symbol" panose="05050102010706020507" pitchFamily="18" charset="2"/>
              <a:buNone/>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work practices evolve and technologies advance, new challenges arise in ensuring worker safety, health and well-being. We are dedicated to being a trusted advisor, offering evidence-based guidance that equips OSH professionals, workers, employers and policy leaders with the knowledge and tools to effectively manage emerging risks. </a:t>
            </a:r>
          </a:p>
          <a:p>
            <a:pPr marL="0" marR="0" lvl="0" indent="0">
              <a:lnSpc>
                <a:spcPct val="107000"/>
              </a:lnSpc>
              <a:spcBef>
                <a:spcPts val="0"/>
              </a:spcBef>
              <a:spcAft>
                <a:spcPts val="0"/>
              </a:spcAft>
              <a:buFont typeface="Symbol" panose="05050102010706020507" pitchFamily="18" charset="2"/>
              <a:buNone/>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Through research and collaboration, we will endeavor to empower you to make informed decisions that safeguard lives, protect property and preserve the environment.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Calibri" panose="020F0502020204030204" pitchFamily="34" charset="0"/>
              </a:rPr>
              <a:t>We are a trusted source among safety professionals for thought leadership, education and objective, evidence-based approaches to safety and health practices.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We provide evidence-based guidance to safety professionals, workers, employers and policy leaders to help them manage risks created by changing work practices and emerging technologies.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We empower and advocate for the OSH profession by demonstrating the value of safety, health and well-being that goes beyond compliance, leveraging best practices and voluntary consensus standards.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11</a:t>
            </a:fld>
            <a:endParaRPr lang="en-US" dirty="0"/>
          </a:p>
        </p:txBody>
      </p:sp>
    </p:spTree>
    <p:extLst>
      <p:ext uri="{BB962C8B-B14F-4D97-AF65-F5344CB8AC3E}">
        <p14:creationId xmlns:p14="http://schemas.microsoft.com/office/powerpoint/2010/main" val="247948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Workforce Development </a:t>
            </a:r>
          </a:p>
          <a:p>
            <a:pPr marL="0" marR="0" lvl="0" indent="0">
              <a:lnSpc>
                <a:spcPct val="107000"/>
              </a:lnSpc>
              <a:spcBef>
                <a:spcPts val="0"/>
              </a:spcBef>
              <a:spcAft>
                <a:spcPts val="0"/>
              </a:spcAft>
              <a:buFont typeface="+mj-l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goal: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Elevate safety as integral to successful business operations by developing tools and resources for OSH professionals and related fields to meet current needs and anticipate future needs.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Symbol" panose="05050102010706020507" pitchFamily="18" charset="2"/>
              <a:buNone/>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skilled, competent and adaptable workforce is fundamental in today’s world. We must continue to find new ways to elevate OSH as an indispensable facet of thriving business operations. By developing forward-looking education, tools and resources, we can ensure OSH professionals and allied fields are equipped to meet current and future needs. </a:t>
            </a:r>
          </a:p>
          <a:p>
            <a:pPr marL="0" marR="0" lvl="0" indent="0">
              <a:lnSpc>
                <a:spcPct val="107000"/>
              </a:lnSpc>
              <a:spcBef>
                <a:spcPts val="0"/>
              </a:spcBef>
              <a:spcAft>
                <a:spcPts val="0"/>
              </a:spcAft>
              <a:buFont typeface="Symbol" panose="05050102010706020507" pitchFamily="18" charset="2"/>
              <a:buNone/>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proactive approach will solidify safety as a cornerstone of successful business operations, ultimately enhancing the well-being of workers and the overall sustainability of our world.</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We help our members advance their careers through skill development and career guidance from experts in the safety field.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We support and empower our members to address workplace safety challenges and to influence and guide their organizations beyond compliance.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Through our charitable fo</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undation, we promote OSH as a career choice, and we help build a sustainable talent pipeline for the profession.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rPr>
              <a:t>Donations to our charitable foundation help us to offer free resources and opportunities for educational assistance to improve access to safety education and career development.</a:t>
            </a:r>
            <a:endParaRPr lang="en-US" sz="1800" dirty="0"/>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12</a:t>
            </a:fld>
            <a:endParaRPr lang="en-US" dirty="0"/>
          </a:p>
        </p:txBody>
      </p:sp>
    </p:spTree>
    <p:extLst>
      <p:ext uri="{BB962C8B-B14F-4D97-AF65-F5344CB8AC3E}">
        <p14:creationId xmlns:p14="http://schemas.microsoft.com/office/powerpoint/2010/main" val="3028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r>
              <a:rPr lang="en-US" b="1" i="0" u="none" strike="noStrike" dirty="0">
                <a:effectLst/>
                <a:latin typeface="Arial" panose="020B0604020202020204" pitchFamily="34" charset="0"/>
                <a:cs typeface="Arial" panose="020B0604020202020204" pitchFamily="34" charset="0"/>
              </a:rPr>
              <a:t>An updated look at what KPIs help us achieve:</a:t>
            </a:r>
          </a:p>
          <a:p>
            <a:pPr algn="l" fontAlgn="auto"/>
            <a:endParaRPr lang="en-US" b="1" i="0" u="none" strike="noStrike" dirty="0">
              <a:effectLst/>
              <a:latin typeface="Arial" panose="020B0604020202020204" pitchFamily="34" charset="0"/>
              <a:cs typeface="Arial" panose="020B0604020202020204" pitchFamily="34" charset="0"/>
            </a:endParaRPr>
          </a:p>
          <a:p>
            <a:pPr algn="l" fontAlgn="auto"/>
            <a:r>
              <a:rPr lang="en-US" b="1" i="0" u="none" strike="noStrike" dirty="0">
                <a:effectLst/>
                <a:latin typeface="Arial" panose="020B0604020202020204" pitchFamily="34" charset="0"/>
                <a:cs typeface="Arial" panose="020B0604020202020204" pitchFamily="34" charset="0"/>
              </a:rPr>
              <a:t>Keep people interested</a:t>
            </a:r>
          </a:p>
          <a:p>
            <a:pPr marL="171450" indent="-171450" algn="l" fontAlgn="auto">
              <a:buFont typeface="Arial" panose="020B0604020202020204" pitchFamily="34" charset="0"/>
              <a:buChar char="•"/>
            </a:pPr>
            <a:r>
              <a:rPr lang="en-US" b="0" i="0" u="none" strike="noStrike" dirty="0">
                <a:effectLst/>
                <a:latin typeface="Arial" panose="020B0604020202020204" pitchFamily="34" charset="0"/>
                <a:cs typeface="Arial" panose="020B0604020202020204" pitchFamily="34" charset="0"/>
              </a:rPr>
              <a:t>Create a sense of purpose and give everyone a clear understanding of their roles and their impact.</a:t>
            </a:r>
          </a:p>
          <a:p>
            <a:pPr algn="l" fontAlgn="auto"/>
            <a:endParaRPr lang="en-US" b="0" i="0" u="none" strike="noStrike" dirty="0">
              <a:effectLst/>
              <a:latin typeface="Arial" panose="020B0604020202020204" pitchFamily="34" charset="0"/>
              <a:cs typeface="Arial" panose="020B0604020202020204" pitchFamily="34" charset="0"/>
            </a:endParaRPr>
          </a:p>
          <a:p>
            <a:pPr algn="l" fontAlgn="auto"/>
            <a:r>
              <a:rPr lang="en-US" b="1" i="0" u="none" strike="noStrike" dirty="0">
                <a:effectLst/>
                <a:latin typeface="Arial" panose="020B0604020202020204" pitchFamily="34" charset="0"/>
                <a:cs typeface="Arial" panose="020B0604020202020204" pitchFamily="34" charset="0"/>
              </a:rPr>
              <a:t>Keep people informed</a:t>
            </a:r>
          </a:p>
          <a:p>
            <a:pPr marL="171450" indent="-171450" algn="l" fontAlgn="auto">
              <a:buFont typeface="Arial" panose="020B0604020202020204" pitchFamily="34" charset="0"/>
              <a:buChar char="•"/>
            </a:pPr>
            <a:r>
              <a:rPr lang="en-US" b="0" i="0" u="none" strike="noStrike" dirty="0">
                <a:effectLst/>
                <a:latin typeface="Arial" panose="020B0604020202020204" pitchFamily="34" charset="0"/>
                <a:cs typeface="Arial" panose="020B0604020202020204" pitchFamily="34" charset="0"/>
              </a:rPr>
              <a:t>Provide relevant, accurate and timely data facilitates informed decisions and goal alignment.</a:t>
            </a:r>
          </a:p>
          <a:p>
            <a:pPr algn="l" fontAlgn="auto"/>
            <a:endParaRPr lang="en-US" b="0" i="0" u="none" strike="noStrike" dirty="0">
              <a:effectLst/>
              <a:latin typeface="Arial" panose="020B0604020202020204" pitchFamily="34" charset="0"/>
              <a:cs typeface="Arial" panose="020B0604020202020204" pitchFamily="34" charset="0"/>
            </a:endParaRPr>
          </a:p>
          <a:p>
            <a:r>
              <a:rPr lang="en-US" b="1" i="0" u="none" strike="noStrike" dirty="0">
                <a:effectLst/>
                <a:latin typeface="Arial" panose="020B0604020202020204" pitchFamily="34" charset="0"/>
                <a:cs typeface="Arial" panose="020B0604020202020204" pitchFamily="34" charset="0"/>
              </a:rPr>
              <a:t>Keep people involved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effectLst/>
                <a:latin typeface="Arial" panose="020B0604020202020204" pitchFamily="34" charset="0"/>
                <a:cs typeface="Arial" panose="020B0604020202020204" pitchFamily="34" charset="0"/>
              </a:rPr>
              <a:t>Provide a framework that allows individuals to contribute actively and understand how their efforts contribute to the organization's success.</a:t>
            </a:r>
          </a:p>
          <a:p>
            <a:endParaRPr lang="en-US" dirty="0"/>
          </a:p>
          <a:p>
            <a:r>
              <a:rPr lang="en-US" b="1" dirty="0"/>
              <a:t>Keep people inspired</a:t>
            </a:r>
          </a:p>
          <a:p>
            <a:pPr marL="171450" indent="-171450">
              <a:buFont typeface="Arial" panose="020B0604020202020204" pitchFamily="34" charset="0"/>
              <a:buChar char="•"/>
            </a:pPr>
            <a:r>
              <a:rPr lang="en-US" b="0" i="0" u="none" strike="noStrike" dirty="0">
                <a:effectLst/>
                <a:latin typeface="-apple-system"/>
              </a:rPr>
              <a:t>Motivate stakeholders by showing progress and positive impact of efforts.</a:t>
            </a:r>
          </a:p>
          <a:p>
            <a:pPr marL="171450" indent="-171450">
              <a:buFont typeface="Arial" panose="020B0604020202020204" pitchFamily="34" charset="0"/>
              <a:buChar char="•"/>
            </a:pPr>
            <a:endParaRPr lang="en-US" b="0" i="0" u="none" strike="noStrike" dirty="0">
              <a:effectLst/>
              <a:latin typeface="-apple-system"/>
            </a:endParaRPr>
          </a:p>
          <a:p>
            <a:pPr marL="0" indent="0">
              <a:buFont typeface="Arial" panose="020B0604020202020204" pitchFamily="34" charset="0"/>
              <a:buNone/>
            </a:pPr>
            <a:r>
              <a:rPr lang="en-US" b="0" i="0" u="none" strike="noStrike" dirty="0">
                <a:effectLst/>
                <a:latin typeface="-apple-system"/>
              </a:rPr>
              <a:t>As noted earlier, </a:t>
            </a:r>
            <a:r>
              <a:rPr lang="en-US" b="0" i="0" dirty="0">
                <a:solidFill>
                  <a:srgbClr val="374151"/>
                </a:solidFill>
                <a:effectLst/>
                <a:latin typeface="Söhne"/>
              </a:rPr>
              <a:t>by analyzing results across the spectrum, we can continuously refine alignment between our strategies, tactics and goals.</a:t>
            </a:r>
          </a:p>
          <a:p>
            <a:pPr marL="171450" indent="-171450">
              <a:buFont typeface="Arial" panose="020B0604020202020204" pitchFamily="34" charset="0"/>
              <a:buChar char="•"/>
            </a:pPr>
            <a:r>
              <a:rPr lang="en-US" b="0" i="0" dirty="0">
                <a:solidFill>
                  <a:srgbClr val="374151"/>
                </a:solidFill>
                <a:effectLst/>
                <a:latin typeface="Söhne"/>
              </a:rPr>
              <a:t>This ongoing learning process ensures we remain responsive to changes and adjust our approach as needed.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14</a:t>
            </a:fld>
            <a:endParaRPr lang="en-US" dirty="0"/>
          </a:p>
        </p:txBody>
      </p:sp>
    </p:spTree>
    <p:extLst>
      <p:ext uri="{BB962C8B-B14F-4D97-AF65-F5344CB8AC3E}">
        <p14:creationId xmlns:p14="http://schemas.microsoft.com/office/powerpoint/2010/main" val="2852053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current timeline:</a:t>
            </a:r>
          </a:p>
          <a:p>
            <a:pPr marL="171450" indent="-171450">
              <a:buFont typeface="Arial"/>
              <a:buChar char="•"/>
            </a:pPr>
            <a:r>
              <a:rPr lang="en-US" dirty="0">
                <a:cs typeface="Calibri"/>
              </a:rPr>
              <a:t>The plan was approved by the Board of Directors in June.</a:t>
            </a:r>
          </a:p>
          <a:p>
            <a:pPr marL="171450" indent="-171450">
              <a:buFont typeface="Arial"/>
              <a:buChar char="•"/>
              <a:defRPr/>
            </a:pPr>
            <a:r>
              <a:rPr lang="en-US" dirty="0"/>
              <a:t>Professional staff has developed key performance indicators to track progress.</a:t>
            </a:r>
            <a:endParaRPr lang="en-US" dirty="0">
              <a:cs typeface="Calibri"/>
            </a:endParaRPr>
          </a:p>
          <a:p>
            <a:pPr marL="171450" indent="-171450">
              <a:buFont typeface="Arial"/>
              <a:buChar char="•"/>
              <a:defRPr/>
            </a:pPr>
            <a:r>
              <a:rPr lang="en-US" dirty="0">
                <a:cs typeface="Calibri"/>
              </a:rPr>
              <a:t>High-level details shared with all members in the September 2023 President's Message published in PSJ and on the website.</a:t>
            </a:r>
          </a:p>
          <a:p>
            <a:pPr marL="171450" indent="-171450">
              <a:buFont typeface="Arial"/>
              <a:buChar char="•"/>
              <a:defRPr/>
            </a:pPr>
            <a:r>
              <a:rPr lang="en-US" dirty="0">
                <a:cs typeface="Calibri"/>
              </a:rPr>
              <a:t>Support materials for volunteer leaders and staff are being developed to help cascade the plan across the organization.</a:t>
            </a:r>
          </a:p>
          <a:p>
            <a:pPr marL="171450" indent="-171450">
              <a:buFont typeface="Arial"/>
              <a:buChar char="•"/>
              <a:defRPr/>
            </a:pPr>
            <a:r>
              <a:rPr lang="en-US" dirty="0">
                <a:cs typeface="Calibri"/>
              </a:rPr>
              <a:t>Other communication tools include ASSP Weekly (distributed), infographic (in process) and Annual Report (coming in October).</a:t>
            </a:r>
          </a:p>
          <a:p>
            <a:pPr marL="0" indent="0">
              <a:buFont typeface="Arial"/>
              <a:buNone/>
              <a:defRPr/>
            </a:pPr>
            <a:endParaRPr lang="en-US" dirty="0">
              <a:cs typeface="Calibri"/>
            </a:endParaRPr>
          </a:p>
          <a:p>
            <a:pPr marL="171450" indent="-171450">
              <a:buFont typeface="Arial"/>
              <a:buChar char="•"/>
              <a:defRPr/>
            </a:pPr>
            <a:endParaRPr lang="en-US" dirty="0">
              <a:cs typeface="Calibri"/>
            </a:endParaRPr>
          </a:p>
          <a:p>
            <a:pPr marL="171450" indent="-171450">
              <a:buFont typeface="Arial"/>
              <a:buChar char="•"/>
              <a:defRPr/>
            </a:pPr>
            <a:endParaRPr lang="en-US" dirty="0">
              <a:cs typeface="Calibri"/>
            </a:endParaRPr>
          </a:p>
          <a:p>
            <a:pPr marL="171450" indent="-171450">
              <a:buFont typeface="Arial"/>
              <a:buChar char="•"/>
              <a:defRPr/>
            </a:pPr>
            <a:endParaRPr lang="en-US" dirty="0">
              <a:cs typeface="Calibri"/>
            </a:endParaRPr>
          </a:p>
          <a:p>
            <a:pPr marL="171450" indent="-171450">
              <a:buFont typeface="Arial"/>
              <a:buChar char="•"/>
              <a:defRPr/>
            </a:pPr>
            <a:endParaRPr lang="en-US" dirty="0">
              <a:cs typeface="Calibri"/>
            </a:endParaRPr>
          </a:p>
          <a:p>
            <a:pPr>
              <a:defRPr/>
            </a:pPr>
            <a:endParaRPr lang="en-US" dirty="0">
              <a:cs typeface="Calibri"/>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15</a:t>
            </a:fld>
            <a:endParaRPr lang="en-US"/>
          </a:p>
        </p:txBody>
      </p:sp>
    </p:spTree>
    <p:extLst>
      <p:ext uri="{BB962C8B-B14F-4D97-AF65-F5344CB8AC3E}">
        <p14:creationId xmlns:p14="http://schemas.microsoft.com/office/powerpoint/2010/main" val="423219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16</a:t>
            </a:fld>
            <a:endParaRPr lang="en-US" dirty="0"/>
          </a:p>
        </p:txBody>
      </p:sp>
    </p:spTree>
    <p:extLst>
      <p:ext uri="{BB962C8B-B14F-4D97-AF65-F5344CB8AC3E}">
        <p14:creationId xmlns:p14="http://schemas.microsoft.com/office/powerpoint/2010/main" val="3444076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DEE30-9F32-CF4E-8610-51EDD936FF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52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9365B-92A2-4681-B348-6CA204AC78E5}" type="slidenum">
              <a:rPr lang="en-US" smtClean="0"/>
              <a:t>18</a:t>
            </a:fld>
            <a:endParaRPr lang="en-US"/>
          </a:p>
        </p:txBody>
      </p:sp>
    </p:spTree>
    <p:extLst>
      <p:ext uri="{BB962C8B-B14F-4D97-AF65-F5344CB8AC3E}">
        <p14:creationId xmlns:p14="http://schemas.microsoft.com/office/powerpoint/2010/main" val="2825166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Share the Strategic Plan with your constituents.  </a:t>
            </a:r>
          </a:p>
          <a:p>
            <a:pPr marL="171450" indent="-171450">
              <a:buFont typeface="Arial" panose="020B0604020202020204" pitchFamily="34" charset="0"/>
              <a:buChar char="•"/>
            </a:pPr>
            <a:r>
              <a:rPr lang="en-US" dirty="0"/>
              <a:t>Share feedback from your constituents with the Board of Directors by emailing thoughts/comments to governance@assp.org  The information will be compiled and shared with the BOD at a future meeting. </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C3A9365B-92A2-4681-B348-6CA204AC78E5}" type="slidenum">
              <a:rPr lang="en-US" smtClean="0"/>
              <a:t>19</a:t>
            </a:fld>
            <a:endParaRPr lang="en-US"/>
          </a:p>
        </p:txBody>
      </p:sp>
    </p:spTree>
    <p:extLst>
      <p:ext uri="{BB962C8B-B14F-4D97-AF65-F5344CB8AC3E}">
        <p14:creationId xmlns:p14="http://schemas.microsoft.com/office/powerpoint/2010/main" val="52183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9365B-92A2-4681-B348-6CA204AC78E5}" type="slidenum">
              <a:rPr lang="en-US" smtClean="0"/>
              <a:t>2</a:t>
            </a:fld>
            <a:endParaRPr lang="en-US"/>
          </a:p>
        </p:txBody>
      </p:sp>
    </p:spTree>
    <p:extLst>
      <p:ext uri="{BB962C8B-B14F-4D97-AF65-F5344CB8AC3E}">
        <p14:creationId xmlns:p14="http://schemas.microsoft.com/office/powerpoint/2010/main" val="13729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Advisory Group, as directed by the bylaws, will meet at least quarterly throughout the program year.  Additional meetings will be called if needed.  All meetings are virtual. </a:t>
            </a:r>
          </a:p>
          <a:p>
            <a:endParaRPr lang="en-US" dirty="0"/>
          </a:p>
          <a:p>
            <a:r>
              <a:rPr lang="en-US" dirty="0"/>
              <a:t>The Annual Plan of work for 23-24 is </a:t>
            </a:r>
          </a:p>
          <a:p>
            <a:pPr marL="628650" lvl="1" indent="-171450">
              <a:buFont typeface="Arial" panose="020B0604020202020204" pitchFamily="34" charset="0"/>
              <a:buChar char="•"/>
            </a:pPr>
            <a:r>
              <a:rPr lang="en-US" dirty="0"/>
              <a:t>Communicating with and engaging members to advance the strategic plan.  You will also help support communicating the new plan to membership. We will be reviewing that at today’s meeting. </a:t>
            </a:r>
          </a:p>
          <a:p>
            <a:pPr marL="628650" lvl="1" indent="-171450">
              <a:buFont typeface="Arial" panose="020B0604020202020204" pitchFamily="34" charset="0"/>
              <a:buChar char="•"/>
            </a:pPr>
            <a:r>
              <a:rPr lang="en-US" dirty="0"/>
              <a:t>Promoting the value of membership in ASSP, focusing on concluding the membership value project – Spring 2024</a:t>
            </a:r>
          </a:p>
          <a:p>
            <a:pPr marL="628650" lvl="1" indent="-171450">
              <a:buFont typeface="Arial" panose="020B0604020202020204" pitchFamily="34" charset="0"/>
              <a:buChar char="•"/>
            </a:pPr>
            <a:r>
              <a:rPr lang="en-US" dirty="0"/>
              <a:t>Empowering members to hold themselves accountable to the ASSP Code of Conduct (will be reviewed in December)</a:t>
            </a:r>
          </a:p>
          <a:p>
            <a:pPr marL="628650" lvl="1" indent="-171450">
              <a:buFont typeface="Arial" panose="020B0604020202020204" pitchFamily="34" charset="0"/>
              <a:buChar char="•"/>
            </a:pPr>
            <a:r>
              <a:rPr lang="en-US" dirty="0"/>
              <a:t>Continuing to monitor and bring to the Board’s attend OSH trends that ASSP members are experiencing</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Make sure you are taking the information discussed and presented at these meetings to your constituents – your chapters, councils, regions, areas, practice specialties, common interest groups and your fellow safety colleagues.  Information from all our meetings and summaries from breakout rooms are available on the Advisory Group webpage (assp.org Click on About and then ASSP Advisory Group on left hand tool bar).  </a:t>
            </a:r>
          </a:p>
          <a:p>
            <a:pPr marL="0" lv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3A9365B-92A2-4681-B348-6CA204AC78E5}" type="slidenum">
              <a:rPr lang="en-US" smtClean="0"/>
              <a:t>4</a:t>
            </a:fld>
            <a:endParaRPr lang="en-US"/>
          </a:p>
        </p:txBody>
      </p:sp>
    </p:spTree>
    <p:extLst>
      <p:ext uri="{BB962C8B-B14F-4D97-AF65-F5344CB8AC3E}">
        <p14:creationId xmlns:p14="http://schemas.microsoft.com/office/powerpoint/2010/main" val="230640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5</a:t>
            </a:fld>
            <a:endParaRPr lang="en-US" dirty="0"/>
          </a:p>
        </p:txBody>
      </p:sp>
    </p:spTree>
    <p:extLst>
      <p:ext uri="{BB962C8B-B14F-4D97-AF65-F5344CB8AC3E}">
        <p14:creationId xmlns:p14="http://schemas.microsoft.com/office/powerpoint/2010/main" val="27736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374151"/>
                </a:solidFill>
                <a:effectLst/>
                <a:latin typeface="Söhne"/>
              </a:rPr>
              <a:t>Our 2023-28 strategic plan provides a road map that will help us achieve continued excellence. All members contribute to helping us achieve our mission, advance our vision, demonstrate our values and accomplish the key goals identified in our plan.</a:t>
            </a:r>
          </a:p>
          <a:p>
            <a:pPr marL="171450" indent="-171450">
              <a:buFont typeface="Arial" panose="020B0604020202020204" pitchFamily="34" charset="0"/>
              <a:buChar char="•"/>
            </a:pPr>
            <a:r>
              <a:rPr lang="en-US" b="0" i="0" dirty="0">
                <a:solidFill>
                  <a:srgbClr val="374151"/>
                </a:solidFill>
                <a:effectLst/>
                <a:latin typeface="Söhne"/>
              </a:rPr>
              <a:t>The Board of Directors allocates resources and provides oversight, while the professional staff, led by our CEO, manages those resources, and uses member, market and trend research to identify and execute tactics to achieve our strategic goals and maintain our strong position in the marketplace. </a:t>
            </a:r>
          </a:p>
          <a:p>
            <a:pPr marL="171450" indent="-171450">
              <a:buFont typeface="Arial" panose="020B0604020202020204" pitchFamily="34" charset="0"/>
              <a:buChar char="•"/>
            </a:pPr>
            <a:r>
              <a:rPr lang="en-US" b="0" i="0" dirty="0">
                <a:solidFill>
                  <a:srgbClr val="374151"/>
                </a:solidFill>
                <a:effectLst/>
                <a:latin typeface="Söhne"/>
              </a:rPr>
              <a:t>Our strategic plan isn't a static document; it will evolve as we learn from our experiences and gather insights.</a:t>
            </a:r>
          </a:p>
          <a:p>
            <a:pPr marL="171450" indent="-171450">
              <a:buFont typeface="Arial" panose="020B0604020202020204" pitchFamily="34" charset="0"/>
              <a:buChar char="•"/>
            </a:pPr>
            <a:r>
              <a:rPr lang="en-US" b="0" i="0" dirty="0">
                <a:solidFill>
                  <a:srgbClr val="374151"/>
                </a:solidFill>
                <a:effectLst/>
                <a:latin typeface="Söhne"/>
              </a:rPr>
              <a:t>This ongoing learning process ensures we remain responsive to changes and pivot our approach as needed.</a:t>
            </a:r>
          </a:p>
          <a:p>
            <a:pPr marL="628650" lvl="1" indent="-171450">
              <a:buFont typeface="Arial" panose="020B0604020202020204" pitchFamily="34" charset="0"/>
              <a:buChar char="•"/>
            </a:pPr>
            <a:r>
              <a:rPr lang="en-US" b="0" i="0" dirty="0">
                <a:solidFill>
                  <a:srgbClr val="374151"/>
                </a:solidFill>
                <a:effectLst/>
                <a:latin typeface="Söhne"/>
              </a:rPr>
              <a:t>Demonstrated in practice throughout the pandemic.</a:t>
            </a:r>
          </a:p>
          <a:p>
            <a:pPr marL="628650" lvl="1" indent="-171450">
              <a:buFont typeface="Arial" panose="020B0604020202020204" pitchFamily="34" charset="0"/>
              <a:buChar char="•"/>
            </a:pPr>
            <a:r>
              <a:rPr lang="en-US" b="0" i="0" dirty="0">
                <a:solidFill>
                  <a:srgbClr val="374151"/>
                </a:solidFill>
                <a:effectLst/>
                <a:latin typeface="Söhne"/>
              </a:rPr>
              <a:t>Reinforces why creating agility through governance change was a crucial business decision.</a:t>
            </a:r>
          </a:p>
        </p:txBody>
      </p:sp>
      <p:sp>
        <p:nvSpPr>
          <p:cNvPr id="4" name="Slide Number Placeholder 3"/>
          <p:cNvSpPr>
            <a:spLocks noGrp="1"/>
          </p:cNvSpPr>
          <p:nvPr>
            <p:ph type="sldNum" sz="quarter" idx="5"/>
          </p:nvPr>
        </p:nvSpPr>
        <p:spPr/>
        <p:txBody>
          <a:bodyPr/>
          <a:lstStyle/>
          <a:p>
            <a:fld id="{814DEE30-9F32-CF4E-8610-51EDD936FF61}" type="slidenum">
              <a:rPr lang="en-US" smtClean="0"/>
              <a:t>6</a:t>
            </a:fld>
            <a:endParaRPr lang="en-US" dirty="0"/>
          </a:p>
        </p:txBody>
      </p:sp>
    </p:spTree>
    <p:extLst>
      <p:ext uri="{BB962C8B-B14F-4D97-AF65-F5344CB8AC3E}">
        <p14:creationId xmlns:p14="http://schemas.microsoft.com/office/powerpoint/2010/main" val="12158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Mission</a:t>
            </a:r>
          </a:p>
          <a:p>
            <a:pPr marL="171450" indent="-171450">
              <a:buFont typeface="Arial" panose="020B0604020202020204" pitchFamily="34" charset="0"/>
              <a:buChar char="•"/>
            </a:pPr>
            <a:r>
              <a:rPr lang="en-US" dirty="0"/>
              <a:t>Reflects our role as the guardians of workplace safety in various domains.</a:t>
            </a:r>
          </a:p>
          <a:p>
            <a:pPr marL="171450" indent="-171450">
              <a:buFont typeface="Arial" panose="020B0604020202020204" pitchFamily="34" charset="0"/>
              <a:buChar char="•"/>
            </a:pPr>
            <a:r>
              <a:rPr lang="en-US" dirty="0"/>
              <a:t>Encourages growth and advancement of OSH professionals at any stage of their career.</a:t>
            </a:r>
          </a:p>
          <a:p>
            <a:pPr marL="171450" indent="-171450">
              <a:buFont typeface="Arial" panose="020B0604020202020204" pitchFamily="34" charset="0"/>
              <a:buChar char="•"/>
            </a:pPr>
            <a:r>
              <a:rPr lang="en-US" dirty="0"/>
              <a:t>Referring to ourselves as a community amplifies our belief that workplace safety is a collective effort that involves all stakeholders working together to eliminate hazards and reduce risks.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Vision</a:t>
            </a:r>
          </a:p>
          <a:p>
            <a:pPr marL="342900" indent="-342900">
              <a:buFont typeface="Arial" panose="020B0604020202020204" pitchFamily="34" charset="0"/>
              <a:buChar char="•"/>
            </a:pPr>
            <a:r>
              <a:rPr lang="en-US" sz="2400" dirty="0"/>
              <a:t>Reflects the future we wish to support by fulfilling our mission each day. Ideal </a:t>
            </a:r>
            <a:r>
              <a:rPr lang="en-US" sz="2000" dirty="0"/>
              <a:t>to which we aspire, recognizing that this work requires collaboration with regulatory bodies, businesses and nongovernmental organizations as well as our community.  </a:t>
            </a:r>
          </a:p>
          <a:p>
            <a:pPr marL="342900" indent="-342900">
              <a:buFont typeface="Arial" panose="020B0604020202020204" pitchFamily="34" charset="0"/>
              <a:buChar char="•"/>
            </a:pPr>
            <a:r>
              <a:rPr lang="en-US" sz="2400" dirty="0"/>
              <a:t>Echoes and builds on the rights outlined in the Occupational Safety and Health Act of 1970 by envisioning workplaces that go beyond general duty to assess and mitigate risks and keep safety, health and well-being at the center of business decisions.</a:t>
            </a:r>
          </a:p>
          <a:p>
            <a:pPr marL="342900" indent="-342900">
              <a:buFont typeface="Arial" panose="020B0604020202020204" pitchFamily="34" charset="0"/>
              <a:buChar char="•"/>
            </a:pPr>
            <a:r>
              <a:rPr lang="en-US" sz="2400" dirty="0"/>
              <a:t>In keeping with our commitment to DEI, we imagine a future in which the location and manner of work a person performs does not dictate their safety and health outcomes.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7</a:t>
            </a:fld>
            <a:endParaRPr lang="en-US"/>
          </a:p>
        </p:txBody>
      </p:sp>
    </p:spTree>
    <p:extLst>
      <p:ext uri="{BB962C8B-B14F-4D97-AF65-F5344CB8AC3E}">
        <p14:creationId xmlns:p14="http://schemas.microsoft.com/office/powerpoint/2010/main" val="64021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Living our CLEAR Values</a:t>
            </a:r>
            <a:endParaRPr lang="en-US" sz="1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Originally developed several years ago as part of an effort to improve culture within ASSP’s staff structure, we have evolved them to encompass the entire ASSP ecosystem to serve as a compass for interactions across our organization and within our community.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nSpc>
                <a:spcPct val="107000"/>
              </a:lnSpc>
              <a:spcBef>
                <a:spcPts val="0"/>
              </a:spcBef>
              <a:spcAft>
                <a:spcPts val="0"/>
              </a:spcAft>
              <a:buFont typeface="Wingdings" panose="05000000000000000000" pitchFamily="2" charset="2"/>
              <a:buChar char=""/>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Community:</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provide a welcoming and collaborative environment that creates belonging and inclusivity for all.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nSpc>
                <a:spcPct val="107000"/>
              </a:lnSpc>
              <a:spcBef>
                <a:spcPts val="0"/>
              </a:spcBef>
              <a:spcAft>
                <a:spcPts val="0"/>
              </a:spcAft>
              <a:buFont typeface="Wingdings" panose="05000000000000000000" pitchFamily="2" charset="2"/>
              <a:buChar char=""/>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Leadership: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exemplify integrity and empower others.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nSpc>
                <a:spcPct val="107000"/>
              </a:lnSpc>
              <a:spcBef>
                <a:spcPts val="0"/>
              </a:spcBef>
              <a:spcAft>
                <a:spcPts val="0"/>
              </a:spcAft>
              <a:buFont typeface="Wingdings" panose="05000000000000000000" pitchFamily="2" charset="2"/>
              <a:buChar char=""/>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Excellence:</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strive always to deliver our best</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nSpc>
                <a:spcPct val="107000"/>
              </a:lnSpc>
              <a:spcBef>
                <a:spcPts val="0"/>
              </a:spcBef>
              <a:spcAft>
                <a:spcPts val="0"/>
              </a:spcAft>
              <a:buFont typeface="Wingdings" panose="05000000000000000000" pitchFamily="2" charset="2"/>
              <a:buChar char=""/>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Accountability: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are ethical, reliable and trustworthy in all we do.</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nSpc>
                <a:spcPct val="107000"/>
              </a:lnSpc>
              <a:spcBef>
                <a:spcPts val="0"/>
              </a:spcBef>
              <a:spcAft>
                <a:spcPts val="800"/>
              </a:spcAft>
              <a:buFont typeface="Wingdings" panose="05000000000000000000" pitchFamily="2" charset="2"/>
              <a:buChar char=""/>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Respect:</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act with humility, listen to others and foster strong working relationships.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171450" marR="0" indent="-171450">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By adopting the CLEAR values across the Society, we continue to live and enhance our Strengths-based culture, leveraging the best of all of us across our ASSP ecosystem.</a:t>
            </a:r>
            <a:endParaRPr lang="en-US" dirty="0"/>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8</a:t>
            </a:fld>
            <a:endParaRPr lang="en-US" dirty="0"/>
          </a:p>
        </p:txBody>
      </p:sp>
    </p:spTree>
    <p:extLst>
      <p:ext uri="{BB962C8B-B14F-4D97-AF65-F5344CB8AC3E}">
        <p14:creationId xmlns:p14="http://schemas.microsoft.com/office/powerpoint/2010/main" val="160143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We are focused on three domains where we can generate the greatest impact: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Member Community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Trusted Source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Workforce Development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As a trusted source for technical knowledge and evidence-based safety practices, we provide our diverse community with opportunities to develop relationships and skills that enhance careers and help you influence how organizations demonstrate that they value the safety, health and well-being of all workers.</a:t>
            </a:r>
          </a:p>
        </p:txBody>
      </p:sp>
      <p:sp>
        <p:nvSpPr>
          <p:cNvPr id="4" name="Slide Number Placeholder 3"/>
          <p:cNvSpPr>
            <a:spLocks noGrp="1"/>
          </p:cNvSpPr>
          <p:nvPr>
            <p:ph type="sldNum" sz="quarter" idx="5"/>
          </p:nvPr>
        </p:nvSpPr>
        <p:spPr/>
        <p:txBody>
          <a:bodyPr/>
          <a:lstStyle/>
          <a:p>
            <a:fld id="{814DEE30-9F32-CF4E-8610-51EDD936FF61}" type="slidenum">
              <a:rPr lang="en-US" smtClean="0"/>
              <a:t>9</a:t>
            </a:fld>
            <a:endParaRPr lang="en-US" dirty="0"/>
          </a:p>
        </p:txBody>
      </p:sp>
    </p:spTree>
    <p:extLst>
      <p:ext uri="{BB962C8B-B14F-4D97-AF65-F5344CB8AC3E}">
        <p14:creationId xmlns:p14="http://schemas.microsoft.com/office/powerpoint/2010/main" val="82918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Member Community </a:t>
            </a: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Throughout our long history, we have recognized the critical importance of our member community.</a:t>
            </a: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are committed to providing members with meaningful experiences that not only empower them professionally but also create lasting personal connections. </a:t>
            </a: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aim to foster a vibrant network where OSH professionals can engage, share insights, learn from each other, and contribute to the continued growth and recognition of our profession.</a:t>
            </a: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 ensuring that ASSP’s membership experience is enriched with value, we set the stage for the future growth of both ASSP and the OSH profession.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Additional points as needed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We are a community of safety professionals who are dedicated to creating safe work environments by preventing workplace fatalities, injuries and illnesses.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We create opportunities for our diverse community to share their knowledge and passion for workplace safety with each other and with the entire OSH community.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We provide value to our members by providing connection and community across all our virtual and in-person experiences. </a:t>
            </a: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We advance leadership development and the growth of individuals within the profession through our community’s generous support of our charitable foundation.</a:t>
            </a:r>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10</a:t>
            </a:fld>
            <a:endParaRPr lang="en-US" dirty="0"/>
          </a:p>
        </p:txBody>
      </p:sp>
    </p:spTree>
    <p:extLst>
      <p:ext uri="{BB962C8B-B14F-4D97-AF65-F5344CB8AC3E}">
        <p14:creationId xmlns:p14="http://schemas.microsoft.com/office/powerpoint/2010/main" val="2089544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23D3C-9112-464B-9320-28D4D088B8E4}"/>
              </a:ext>
            </a:extLst>
          </p:cNvPr>
          <p:cNvPicPr>
            <a:picLocks noChangeAspect="1"/>
          </p:cNvPicPr>
          <p:nvPr userDrawn="1"/>
        </p:nvPicPr>
        <p:blipFill>
          <a:blip r:embed="rId2"/>
          <a:stretch>
            <a:fillRect/>
          </a:stretch>
        </p:blipFill>
        <p:spPr>
          <a:xfrm>
            <a:off x="339270" y="1521278"/>
            <a:ext cx="11509920" cy="3815443"/>
          </a:xfrm>
          <a:prstGeom prst="rect">
            <a:avLst/>
          </a:prstGeom>
        </p:spPr>
      </p:pic>
      <p:pic>
        <p:nvPicPr>
          <p:cNvPr id="9" name="Picture 8">
            <a:extLst>
              <a:ext uri="{FF2B5EF4-FFF2-40B4-BE49-F238E27FC236}">
                <a16:creationId xmlns:a16="http://schemas.microsoft.com/office/drawing/2014/main" id="{D2DACC4A-FE29-6149-82E6-D0213265B5DF}"/>
              </a:ext>
            </a:extLst>
          </p:cNvPr>
          <p:cNvPicPr>
            <a:picLocks noChangeAspect="1"/>
          </p:cNvPicPr>
          <p:nvPr userDrawn="1"/>
        </p:nvPicPr>
        <p:blipFill>
          <a:blip r:embed="rId3"/>
          <a:stretch>
            <a:fillRect/>
          </a:stretch>
        </p:blipFill>
        <p:spPr>
          <a:xfrm>
            <a:off x="339270" y="0"/>
            <a:ext cx="4572000" cy="1828800"/>
          </a:xfrm>
          <a:prstGeom prst="rect">
            <a:avLst/>
          </a:prstGeom>
        </p:spPr>
      </p:pic>
      <p:sp>
        <p:nvSpPr>
          <p:cNvPr id="10" name="TextBox 9">
            <a:extLst>
              <a:ext uri="{FF2B5EF4-FFF2-40B4-BE49-F238E27FC236}">
                <a16:creationId xmlns:a16="http://schemas.microsoft.com/office/drawing/2014/main" id="{AAD4AB86-B9D8-D548-ADAA-2B9672EA6424}"/>
              </a:ext>
            </a:extLst>
          </p:cNvPr>
          <p:cNvSpPr txBox="1"/>
          <p:nvPr userDrawn="1"/>
        </p:nvSpPr>
        <p:spPr>
          <a:xfrm>
            <a:off x="832756" y="5451021"/>
            <a:ext cx="10107386" cy="446276"/>
          </a:xfrm>
          <a:prstGeom prst="rect">
            <a:avLst/>
          </a:prstGeom>
          <a:noFill/>
        </p:spPr>
        <p:txBody>
          <a:bodyPr wrap="square" rtlCol="0">
            <a:spAutoFit/>
          </a:bodyPr>
          <a:lstStyle/>
          <a:p>
            <a:r>
              <a:rPr lang="en-US" sz="2300" dirty="0">
                <a:solidFill>
                  <a:srgbClr val="006435"/>
                </a:solidFill>
                <a:latin typeface="Arial" panose="020B0604020202020204" pitchFamily="34" charset="0"/>
                <a:cs typeface="Arial" panose="020B0604020202020204" pitchFamily="34" charset="0"/>
              </a:rPr>
              <a:t>October 10 – 12, 2019 </a:t>
            </a:r>
            <a:r>
              <a:rPr lang="en-US" sz="2300" dirty="0">
                <a:solidFill>
                  <a:srgbClr val="FFCB03"/>
                </a:solidFill>
                <a:latin typeface="Arial" panose="020B0604020202020204" pitchFamily="34" charset="0"/>
                <a:cs typeface="Arial" panose="020B0604020202020204" pitchFamily="34" charset="0"/>
              </a:rPr>
              <a:t>|</a:t>
            </a:r>
            <a:r>
              <a:rPr lang="en-US" sz="2300" dirty="0">
                <a:latin typeface="Arial" panose="020B0604020202020204" pitchFamily="34" charset="0"/>
                <a:cs typeface="Arial" panose="020B0604020202020204" pitchFamily="34" charset="0"/>
              </a:rPr>
              <a:t> </a:t>
            </a:r>
            <a:r>
              <a:rPr lang="en-US" sz="2300" dirty="0">
                <a:solidFill>
                  <a:srgbClr val="006435"/>
                </a:solidFill>
                <a:latin typeface="Arial" panose="020B0604020202020204" pitchFamily="34" charset="0"/>
                <a:cs typeface="Arial" panose="020B0604020202020204" pitchFamily="34" charset="0"/>
              </a:rPr>
              <a:t>Hyatt Rosemont, Rosemont, IL </a:t>
            </a:r>
            <a:r>
              <a:rPr lang="en-US" sz="2300" dirty="0">
                <a:solidFill>
                  <a:srgbClr val="FFCB03"/>
                </a:solidFill>
                <a:latin typeface="Arial" panose="020B0604020202020204" pitchFamily="34" charset="0"/>
                <a:cs typeface="Arial" panose="020B0604020202020204" pitchFamily="34" charset="0"/>
              </a:rPr>
              <a:t>| </a:t>
            </a:r>
            <a:r>
              <a:rPr lang="en-US" sz="2300" b="1" dirty="0">
                <a:solidFill>
                  <a:srgbClr val="006435"/>
                </a:solidFill>
                <a:latin typeface="Arial" panose="020B0604020202020204" pitchFamily="34" charset="0"/>
                <a:cs typeface="Arial" panose="020B0604020202020204" pitchFamily="34" charset="0"/>
              </a:rPr>
              <a:t>#</a:t>
            </a:r>
            <a:r>
              <a:rPr lang="en-US" sz="2300" b="1" dirty="0" err="1">
                <a:solidFill>
                  <a:srgbClr val="006435"/>
                </a:solidFill>
                <a:latin typeface="Arial" panose="020B0604020202020204" pitchFamily="34" charset="0"/>
                <a:cs typeface="Arial" panose="020B0604020202020204" pitchFamily="34" charset="0"/>
              </a:rPr>
              <a:t>ASSPLeadership</a:t>
            </a:r>
            <a:endParaRPr lang="en-US" sz="2300" b="1" dirty="0">
              <a:solidFill>
                <a:srgbClr val="0064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44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3544148" cy="6858000"/>
          </a:xfrm>
        </p:spPr>
        <p:txBody>
          <a:bodyPr/>
          <a:lstStyle/>
          <a:p>
            <a:r>
              <a:rPr lang="en-US" dirty="0"/>
              <a:t>Place Medium/Small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3511367"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3671090"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4541179" y="1936375"/>
            <a:ext cx="6898522"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4541178" y="398507"/>
            <a:ext cx="6898521"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18" name="Slide Number Placeholder 5">
            <a:extLst>
              <a:ext uri="{FF2B5EF4-FFF2-40B4-BE49-F238E27FC236}">
                <a16:creationId xmlns:a16="http://schemas.microsoft.com/office/drawing/2014/main" id="{2FF8D5CB-F4BA-4F4F-8144-52F7AEB8D91D}"/>
              </a:ext>
            </a:extLst>
          </p:cNvPr>
          <p:cNvSpPr>
            <a:spLocks noGrp="1"/>
          </p:cNvSpPr>
          <p:nvPr>
            <p:ph type="sldNum" sz="quarter" idx="12"/>
          </p:nvPr>
        </p:nvSpPr>
        <p:spPr>
          <a:xfrm>
            <a:off x="4541178" y="6185181"/>
            <a:ext cx="2743200" cy="365125"/>
          </a:xfrm>
        </p:spPr>
        <p:txBody>
          <a:bodyPr/>
          <a:lstStyle>
            <a:lvl1pPr algn="l">
              <a:defRPr/>
            </a:lvl1pPr>
          </a:lstStyle>
          <a:p>
            <a:fld id="{FE64FAF0-67D6-8641-82FF-792E6360F5A5}" type="slidenum">
              <a:rPr lang="en-US" smtClean="0"/>
              <a:pPr/>
              <a:t>‹#›</a:t>
            </a:fld>
            <a:endParaRPr lang="en-US" dirty="0"/>
          </a:p>
        </p:txBody>
      </p:sp>
      <p:pic>
        <p:nvPicPr>
          <p:cNvPr id="10" name="Picture 9">
            <a:extLst>
              <a:ext uri="{FF2B5EF4-FFF2-40B4-BE49-F238E27FC236}">
                <a16:creationId xmlns:a16="http://schemas.microsoft.com/office/drawing/2014/main" id="{0C52C492-6E52-914D-B80E-9AD30160B4A4}"/>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4151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E2CBAC-18C6-A74A-A794-D9D088FBE6FE}"/>
              </a:ext>
            </a:extLst>
          </p:cNvPr>
          <p:cNvPicPr>
            <a:picLocks noChangeAspect="1"/>
          </p:cNvPicPr>
          <p:nvPr userDrawn="1"/>
        </p:nvPicPr>
        <p:blipFill>
          <a:blip r:embed="rId2"/>
          <a:stretch>
            <a:fillRect/>
          </a:stretch>
        </p:blipFill>
        <p:spPr>
          <a:xfrm>
            <a:off x="339270" y="-238285"/>
            <a:ext cx="4572000" cy="1828800"/>
          </a:xfrm>
          <a:prstGeom prst="rect">
            <a:avLst/>
          </a:prstGeom>
        </p:spPr>
      </p:pic>
      <p:sp>
        <p:nvSpPr>
          <p:cNvPr id="5" name="Rectangle 4">
            <a:extLst>
              <a:ext uri="{FF2B5EF4-FFF2-40B4-BE49-F238E27FC236}">
                <a16:creationId xmlns:a16="http://schemas.microsoft.com/office/drawing/2014/main" id="{5025C126-A13C-6A49-91A1-C344BA35EA6A}"/>
              </a:ext>
            </a:extLst>
          </p:cNvPr>
          <p:cNvSpPr/>
          <p:nvPr userDrawn="1"/>
        </p:nvSpPr>
        <p:spPr>
          <a:xfrm>
            <a:off x="0" y="1331495"/>
            <a:ext cx="12192000" cy="5526505"/>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6400" y="1868453"/>
            <a:ext cx="9497682" cy="182879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Topic</a:t>
            </a:r>
          </a:p>
        </p:txBody>
      </p:sp>
      <p:sp>
        <p:nvSpPr>
          <p:cNvPr id="16" name="Content Placeholder 15">
            <a:extLst>
              <a:ext uri="{FF2B5EF4-FFF2-40B4-BE49-F238E27FC236}">
                <a16:creationId xmlns:a16="http://schemas.microsoft.com/office/drawing/2014/main" id="{2E1BE53B-828D-F541-992E-C9017DCB9A5C}"/>
              </a:ext>
            </a:extLst>
          </p:cNvPr>
          <p:cNvSpPr>
            <a:spLocks noGrp="1"/>
          </p:cNvSpPr>
          <p:nvPr>
            <p:ph sz="quarter" idx="10" hasCustomPrompt="1"/>
          </p:nvPr>
        </p:nvSpPr>
        <p:spPr>
          <a:xfrm>
            <a:off x="1676399" y="4094747"/>
            <a:ext cx="9497681" cy="2159602"/>
          </a:xfrm>
        </p:spPr>
        <p:txBody>
          <a:bodyPr/>
          <a:lstStyle>
            <a:lvl1pPr marL="0" indent="0">
              <a:buNone/>
              <a:defRPr>
                <a:ln>
                  <a:noFill/>
                </a:ln>
                <a:solidFill>
                  <a:schemeClr val="bg1"/>
                </a:solidFill>
                <a:latin typeface="Arial" panose="020B0604020202020204" pitchFamily="34" charset="0"/>
                <a:cs typeface="Arial" panose="020B0604020202020204" pitchFamily="34" charset="0"/>
              </a:defRPr>
            </a:lvl1pPr>
          </a:lstStyle>
          <a:p>
            <a:r>
              <a:rPr lang="en-US" sz="2800" b="0" dirty="0"/>
              <a:t>Speaker/Presenters</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3"/>
          <a:stretch>
            <a:fillRect/>
          </a:stretch>
        </p:blipFill>
        <p:spPr>
          <a:xfrm>
            <a:off x="1017918" y="1331495"/>
            <a:ext cx="198065" cy="5526505"/>
          </a:xfrm>
          <a:prstGeom prst="rect">
            <a:avLst/>
          </a:prstGeom>
        </p:spPr>
      </p:pic>
    </p:spTree>
    <p:extLst>
      <p:ext uri="{BB962C8B-B14F-4D97-AF65-F5344CB8AC3E}">
        <p14:creationId xmlns:p14="http://schemas.microsoft.com/office/powerpoint/2010/main" val="425831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FDCCEF-9AC5-CF45-BAFB-78DFD3F73BD8}"/>
              </a:ext>
            </a:extLst>
          </p:cNvPr>
          <p:cNvPicPr>
            <a:picLocks noChangeAspect="1"/>
          </p:cNvPicPr>
          <p:nvPr userDrawn="1"/>
        </p:nvPicPr>
        <p:blipFill>
          <a:blip r:embed="rId2"/>
          <a:stretch>
            <a:fillRect/>
          </a:stretch>
        </p:blipFill>
        <p:spPr>
          <a:xfrm>
            <a:off x="10670246" y="5910748"/>
            <a:ext cx="996505" cy="913993"/>
          </a:xfrm>
          <a:prstGeom prst="rect">
            <a:avLst/>
          </a:prstGeom>
        </p:spPr>
      </p:pic>
      <p:sp>
        <p:nvSpPr>
          <p:cNvPr id="8" name="Rectangle 7">
            <a:extLst>
              <a:ext uri="{FF2B5EF4-FFF2-40B4-BE49-F238E27FC236}">
                <a16:creationId xmlns:a16="http://schemas.microsoft.com/office/drawing/2014/main" id="{751E0F25-3D57-6145-BC53-213ABB1AA9F0}"/>
              </a:ext>
            </a:extLst>
          </p:cNvPr>
          <p:cNvSpPr/>
          <p:nvPr userDrawn="1"/>
        </p:nvSpPr>
        <p:spPr>
          <a:xfrm rot="5400000">
            <a:off x="6059438" y="-3565026"/>
            <a:ext cx="159025" cy="10601501"/>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084E44-AA85-894F-ACD0-23E95C76FBEA}"/>
              </a:ext>
            </a:extLst>
          </p:cNvPr>
          <p:cNvSpPr/>
          <p:nvPr userDrawn="1"/>
        </p:nvSpPr>
        <p:spPr>
          <a:xfrm rot="5400000">
            <a:off x="6059437" y="-3438085"/>
            <a:ext cx="159027" cy="1060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CF20A63-2164-DD49-977C-77E6647F3E65}"/>
              </a:ext>
            </a:extLst>
          </p:cNvPr>
          <p:cNvSpPr>
            <a:spLocks noGrp="1"/>
          </p:cNvSpPr>
          <p:nvPr>
            <p:ph idx="1" hasCustomPrompt="1"/>
          </p:nvPr>
        </p:nvSpPr>
        <p:spPr>
          <a:xfrm>
            <a:off x="838200" y="2352921"/>
            <a:ext cx="10515600" cy="3430885"/>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a:buClr>
                <a:srgbClr val="FFCB03"/>
              </a:buClr>
              <a:defRPr>
                <a:latin typeface="Arial" panose="020B0604020202020204" pitchFamily="34" charset="0"/>
                <a:cs typeface="Arial" panose="020B0604020202020204" pitchFamily="34" charset="0"/>
              </a:defRPr>
            </a:lvl3pPr>
            <a:lvl4pPr>
              <a:buClr>
                <a:srgbClr val="FFCB03"/>
              </a:buCl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level copy Arial, 24 </a:t>
            </a:r>
            <a:r>
              <a:rPr lang="en-US" dirty="0" err="1"/>
              <a:t>pt</a:t>
            </a:r>
            <a:r>
              <a:rPr lang="en-US" dirty="0"/>
              <a:t> font</a:t>
            </a:r>
          </a:p>
        </p:txBody>
      </p:sp>
      <p:sp>
        <p:nvSpPr>
          <p:cNvPr id="11" name="Title 1">
            <a:extLst>
              <a:ext uri="{FF2B5EF4-FFF2-40B4-BE49-F238E27FC236}">
                <a16:creationId xmlns:a16="http://schemas.microsoft.com/office/drawing/2014/main" id="{D95E6DC5-B283-0445-90AA-B5AF7B09CB1E}"/>
              </a:ext>
            </a:extLst>
          </p:cNvPr>
          <p:cNvSpPr>
            <a:spLocks noGrp="1"/>
          </p:cNvSpPr>
          <p:nvPr>
            <p:ph type="title" hasCustomPrompt="1"/>
          </p:nvPr>
        </p:nvSpPr>
        <p:spPr>
          <a:xfrm>
            <a:off x="838200" y="428503"/>
            <a:ext cx="10515600" cy="850909"/>
          </a:xfrm>
        </p:spPr>
        <p:txBody>
          <a:bodyPr anchor="b" anchorCtr="0"/>
          <a:lstStyle>
            <a:lvl1pPr>
              <a:defRPr>
                <a:solidFill>
                  <a:srgbClr val="006435"/>
                </a:solidFill>
                <a:latin typeface="Arial" panose="020B0604020202020204" pitchFamily="34" charset="0"/>
                <a:cs typeface="Arial" panose="020B0604020202020204" pitchFamily="34" charset="0"/>
              </a:defRPr>
            </a:lvl1pPr>
          </a:lstStyle>
          <a:p>
            <a:r>
              <a:rPr lang="en-US" dirty="0"/>
              <a:t>Agenda Overview</a:t>
            </a:r>
          </a:p>
        </p:txBody>
      </p:sp>
      <p:sp>
        <p:nvSpPr>
          <p:cNvPr id="14" name="Slide Number Placeholder 5">
            <a:extLst>
              <a:ext uri="{FF2B5EF4-FFF2-40B4-BE49-F238E27FC236}">
                <a16:creationId xmlns:a16="http://schemas.microsoft.com/office/drawing/2014/main" id="{4F132371-690D-8443-B4AA-F2C124F7E059}"/>
              </a:ext>
            </a:extLst>
          </p:cNvPr>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dirty="0"/>
          </a:p>
        </p:txBody>
      </p:sp>
    </p:spTree>
    <p:extLst>
      <p:ext uri="{BB962C8B-B14F-4D97-AF65-F5344CB8AC3E}">
        <p14:creationId xmlns:p14="http://schemas.microsoft.com/office/powerpoint/2010/main" val="7627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25C126-A13C-6A49-91A1-C344BA35EA6A}"/>
              </a:ext>
            </a:extLst>
          </p:cNvPr>
          <p:cNvSpPr/>
          <p:nvPr userDrawn="1"/>
        </p:nvSpPr>
        <p:spPr>
          <a:xfrm>
            <a:off x="0" y="1317812"/>
            <a:ext cx="12192000" cy="4222378"/>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0816" y="2316078"/>
            <a:ext cx="9497682" cy="2225841"/>
          </a:xfrm>
        </p:spPr>
        <p:txBody>
          <a:bodyPr>
            <a:normAutofit/>
          </a:bodyPr>
          <a:lstStyle>
            <a:lvl1pPr>
              <a:defRPr sz="5500">
                <a:solidFill>
                  <a:schemeClr val="bg1"/>
                </a:solidFill>
                <a:latin typeface="Arial" panose="020B0604020202020204" pitchFamily="34" charset="0"/>
                <a:cs typeface="Arial" panose="020B0604020202020204" pitchFamily="34" charset="0"/>
              </a:defRPr>
            </a:lvl1pPr>
          </a:lstStyle>
          <a:p>
            <a:r>
              <a:rPr lang="en-US" dirty="0"/>
              <a:t>Transition Slide</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2"/>
          <a:stretch>
            <a:fillRect/>
          </a:stretch>
        </p:blipFill>
        <p:spPr>
          <a:xfrm>
            <a:off x="1017918" y="1317811"/>
            <a:ext cx="198065" cy="4222377"/>
          </a:xfrm>
          <a:prstGeom prst="rect">
            <a:avLst/>
          </a:prstGeom>
        </p:spPr>
      </p:pic>
      <p:pic>
        <p:nvPicPr>
          <p:cNvPr id="7" name="Picture 6">
            <a:extLst>
              <a:ext uri="{FF2B5EF4-FFF2-40B4-BE49-F238E27FC236}">
                <a16:creationId xmlns:a16="http://schemas.microsoft.com/office/drawing/2014/main" id="{377745FF-0BD5-BA47-9C79-5D4F67349430}"/>
              </a:ext>
            </a:extLst>
          </p:cNvPr>
          <p:cNvPicPr>
            <a:picLocks noChangeAspect="1"/>
          </p:cNvPicPr>
          <p:nvPr userDrawn="1"/>
        </p:nvPicPr>
        <p:blipFill>
          <a:blip r:embed="rId3"/>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82755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3" name="Content Placeholder 2"/>
          <p:cNvSpPr>
            <a:spLocks noGrp="1"/>
          </p:cNvSpPr>
          <p:nvPr>
            <p:ph idx="1" hasCustomPrompt="1"/>
          </p:nvPr>
        </p:nvSpPr>
        <p:spPr>
          <a:xfrm>
            <a:off x="838200" y="2106970"/>
            <a:ext cx="10515600" cy="3716853"/>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level copy Arial, 24 </a:t>
            </a:r>
            <a:r>
              <a:rPr lang="en-US" dirty="0" err="1"/>
              <a:t>pt</a:t>
            </a:r>
            <a:r>
              <a:rPr lang="en-US" dirty="0"/>
              <a:t> font</a:t>
            </a:r>
          </a:p>
          <a:p>
            <a:pPr lvl="2"/>
            <a:r>
              <a:rPr lang="en-US" dirty="0"/>
              <a:t>Third level copy Arial 20 </a:t>
            </a:r>
            <a:r>
              <a:rPr lang="en-US" dirty="0" err="1"/>
              <a:t>pt</a:t>
            </a:r>
            <a:r>
              <a:rPr lang="en-US" dirty="0"/>
              <a:t> font</a:t>
            </a:r>
          </a:p>
          <a:p>
            <a:pPr lvl="3"/>
            <a:r>
              <a:rPr lang="en-US" dirty="0"/>
              <a:t>Fourth level copy Arial 18 </a:t>
            </a:r>
            <a:r>
              <a:rPr lang="en-US" dirty="0" err="1"/>
              <a:t>pt</a:t>
            </a:r>
            <a:r>
              <a:rPr lang="en-US" dirty="0"/>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dirty="0"/>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193871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 with numbered list</a:t>
            </a:r>
          </a:p>
        </p:txBody>
      </p:sp>
      <p:sp>
        <p:nvSpPr>
          <p:cNvPr id="3" name="Content Placeholder 2"/>
          <p:cNvSpPr>
            <a:spLocks noGrp="1"/>
          </p:cNvSpPr>
          <p:nvPr>
            <p:ph idx="1" hasCustomPrompt="1"/>
          </p:nvPr>
        </p:nvSpPr>
        <p:spPr>
          <a:xfrm>
            <a:off x="838200" y="2106970"/>
            <a:ext cx="10515600" cy="3716853"/>
          </a:xfrm>
        </p:spPr>
        <p:txBody>
          <a:bodyPr/>
          <a:lstStyle>
            <a:lvl1pPr marL="514350" marR="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latin typeface="Arial" panose="020B0604020202020204" pitchFamily="34" charset="0"/>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latin typeface="Arial" panose="020B0604020202020204" pitchFamily="34" charset="0"/>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latin typeface="Arial" panose="020B0604020202020204" pitchFamily="34" charset="0"/>
                <a:cs typeface="Arial" panose="020B0604020202020204" pitchFamily="34" charset="0"/>
              </a:defRPr>
            </a:lvl3pPr>
            <a:lvl4pPr marL="1771650" marR="0"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Numbered lists should follow this format</a:t>
            </a:r>
          </a:p>
          <a:p>
            <a:pPr marL="514350" marR="0" lvl="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pPr>
            <a:r>
              <a:rPr lang="en-US" dirty="0"/>
              <a:t>Main copy shouldn’t be larger than Arial, 28 </a:t>
            </a:r>
            <a:r>
              <a:rPr lang="en-US" dirty="0" err="1"/>
              <a:t>pt</a:t>
            </a:r>
            <a:r>
              <a:rPr lang="en-US" dirty="0"/>
              <a:t> font</a:t>
            </a:r>
          </a:p>
          <a:p>
            <a:pPr marL="914400" marR="0" lvl="1"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pPr>
            <a:r>
              <a:rPr lang="en-US" dirty="0"/>
              <a:t>Uppercase letters for second level numbered list</a:t>
            </a:r>
          </a:p>
          <a:p>
            <a:pPr lvl="1"/>
            <a:r>
              <a:rPr lang="en-US" dirty="0"/>
              <a:t>Second level copy Arial, 24 </a:t>
            </a:r>
            <a:r>
              <a:rPr lang="en-US" dirty="0" err="1"/>
              <a:t>pt</a:t>
            </a:r>
            <a:r>
              <a:rPr lang="en-US" dirty="0"/>
              <a:t> font</a:t>
            </a:r>
          </a:p>
          <a:p>
            <a:pPr marL="1371600" marR="0" lvl="2"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pPr>
            <a:r>
              <a:rPr lang="en-US" dirty="0"/>
              <a:t>Lowercase letters for third level numbered list</a:t>
            </a:r>
          </a:p>
          <a:p>
            <a:pPr lvl="2"/>
            <a:r>
              <a:rPr lang="en-US" dirty="0"/>
              <a:t>Third level copy Arial 20 </a:t>
            </a:r>
            <a:r>
              <a:rPr lang="en-US" dirty="0" err="1"/>
              <a:t>pt</a:t>
            </a:r>
            <a:r>
              <a:rPr lang="en-US" dirty="0"/>
              <a:t> font</a:t>
            </a:r>
          </a:p>
          <a:p>
            <a:pPr marL="1771650" marR="0" lvl="3"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pPr>
            <a:r>
              <a:rPr lang="en-US" dirty="0"/>
              <a:t>Roman numerals for fourth level numbered list</a:t>
            </a:r>
          </a:p>
          <a:p>
            <a:pPr lvl="3"/>
            <a:r>
              <a:rPr lang="en-US" dirty="0"/>
              <a:t>Fourth level copy Arial 18 </a:t>
            </a:r>
            <a:r>
              <a:rPr lang="en-US" dirty="0" err="1"/>
              <a:t>pt</a:t>
            </a:r>
            <a:r>
              <a:rPr lang="en-US" dirty="0"/>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dirty="0"/>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19932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02E904B5-54B8-864F-8BB3-16E49652009E}" type="slidenum">
              <a:rPr lang="en-US" smtClean="0"/>
              <a:pPr/>
              <a:t>‹#›</a:t>
            </a:fld>
            <a:endParaRPr lang="en-US" dirty="0"/>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FB5065A-0AD2-4942-B84B-AA897E2950BA}"/>
              </a:ext>
            </a:extLst>
          </p:cNvPr>
          <p:cNvSpPr>
            <a:spLocks noGrp="1"/>
          </p:cNvSpPr>
          <p:nvPr>
            <p:ph sz="half" idx="1" hasCustomPrompt="1"/>
          </p:nvPr>
        </p:nvSpPr>
        <p:spPr>
          <a:xfrm>
            <a:off x="838200"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sp>
        <p:nvSpPr>
          <p:cNvPr id="14" name="Content Placeholder 2">
            <a:extLst>
              <a:ext uri="{FF2B5EF4-FFF2-40B4-BE49-F238E27FC236}">
                <a16:creationId xmlns:a16="http://schemas.microsoft.com/office/drawing/2014/main" id="{E0B5BC9E-CA07-FF4F-BF4B-9F1C4C57AE95}"/>
              </a:ext>
            </a:extLst>
          </p:cNvPr>
          <p:cNvSpPr>
            <a:spLocks noGrp="1"/>
          </p:cNvSpPr>
          <p:nvPr>
            <p:ph sz="half" idx="13" hasCustomPrompt="1"/>
          </p:nvPr>
        </p:nvSpPr>
        <p:spPr>
          <a:xfrm>
            <a:off x="6176683"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pic>
        <p:nvPicPr>
          <p:cNvPr id="10" name="Picture 9">
            <a:extLst>
              <a:ext uri="{FF2B5EF4-FFF2-40B4-BE49-F238E27FC236}">
                <a16:creationId xmlns:a16="http://schemas.microsoft.com/office/drawing/2014/main" id="{441365AD-2873-5140-B755-D53501D1A026}"/>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152573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318749" y="0"/>
            <a:ext cx="11873250" cy="5910748"/>
          </a:xfrm>
        </p:spPr>
        <p:txBody>
          <a:bodyPr/>
          <a:lstStyle/>
          <a:p>
            <a:r>
              <a:rPr lang="en-US" dirty="0"/>
              <a:t>Place Full Slide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1187FA87-9DE0-584D-920C-E30B17761254}"/>
              </a:ext>
            </a:extLst>
          </p:cNvPr>
          <p:cNvSpPr txBox="1">
            <a:spLocks/>
          </p:cNvSpPr>
          <p:nvPr userDrawn="1"/>
        </p:nvSpPr>
        <p:spPr>
          <a:xfrm>
            <a:off x="838200" y="6185181"/>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E904B5-54B8-864F-8BB3-16E49652009E}" type="slidenum">
              <a:rPr lang="en-US" smtClean="0"/>
              <a:pPr/>
              <a:t>‹#›</a:t>
            </a:fld>
            <a:endParaRPr lang="en-US" dirty="0"/>
          </a:p>
        </p:txBody>
      </p:sp>
      <p:pic>
        <p:nvPicPr>
          <p:cNvPr id="8" name="Picture 7">
            <a:extLst>
              <a:ext uri="{FF2B5EF4-FFF2-40B4-BE49-F238E27FC236}">
                <a16:creationId xmlns:a16="http://schemas.microsoft.com/office/drawing/2014/main" id="{6E4E297C-5D8B-2B4E-ACD6-92BAEEC4448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15593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7184418" cy="6858000"/>
          </a:xfrm>
        </p:spPr>
        <p:txBody>
          <a:bodyPr/>
          <a:lstStyle/>
          <a:p>
            <a:r>
              <a:rPr lang="en-US" dirty="0"/>
              <a:t>Place Large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7184418"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7344141"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7997253" y="1936375"/>
            <a:ext cx="3442447"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7997252" y="398507"/>
            <a:ext cx="3442447"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19" name="Slide Number Placeholder 5">
            <a:extLst>
              <a:ext uri="{FF2B5EF4-FFF2-40B4-BE49-F238E27FC236}">
                <a16:creationId xmlns:a16="http://schemas.microsoft.com/office/drawing/2014/main" id="{84B17A1C-E2B5-6F43-BEEB-A9F5D63CA3DD}"/>
              </a:ext>
            </a:extLst>
          </p:cNvPr>
          <p:cNvSpPr>
            <a:spLocks noGrp="1"/>
          </p:cNvSpPr>
          <p:nvPr>
            <p:ph type="sldNum" sz="quarter" idx="12"/>
          </p:nvPr>
        </p:nvSpPr>
        <p:spPr>
          <a:xfrm>
            <a:off x="7997252" y="6185181"/>
            <a:ext cx="501495" cy="365125"/>
          </a:xfrm>
        </p:spPr>
        <p:txBody>
          <a:bodyPr/>
          <a:lstStyle>
            <a:lvl1pPr algn="l">
              <a:defRPr/>
            </a:lvl1pPr>
          </a:lstStyle>
          <a:p>
            <a:fld id="{FE64FAF0-67D6-8641-82FF-792E6360F5A5}" type="slidenum">
              <a:rPr lang="en-US" smtClean="0"/>
              <a:pPr/>
              <a:t>‹#›</a:t>
            </a:fld>
            <a:endParaRPr lang="en-US" dirty="0"/>
          </a:p>
        </p:txBody>
      </p:sp>
      <p:pic>
        <p:nvPicPr>
          <p:cNvPr id="10" name="Picture 9">
            <a:extLst>
              <a:ext uri="{FF2B5EF4-FFF2-40B4-BE49-F238E27FC236}">
                <a16:creationId xmlns:a16="http://schemas.microsoft.com/office/drawing/2014/main" id="{34EEAE02-9E61-604C-AFD5-F3384544ACAC}"/>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89172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071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514599"/>
            <a:ext cx="10515600" cy="366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4FAF0-67D6-8641-82FF-792E6360F5A5}" type="slidenum">
              <a:rPr lang="en-US" smtClean="0"/>
              <a:t>‹#›</a:t>
            </a:fld>
            <a:endParaRPr lang="en-US"/>
          </a:p>
        </p:txBody>
      </p:sp>
    </p:spTree>
    <p:extLst>
      <p:ext uri="{BB962C8B-B14F-4D97-AF65-F5344CB8AC3E}">
        <p14:creationId xmlns:p14="http://schemas.microsoft.com/office/powerpoint/2010/main" val="1994416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b="1" kern="1200">
          <a:solidFill>
            <a:schemeClr val="bg1"/>
          </a:solidFill>
          <a:latin typeface="Myriad Pro" charset="0"/>
          <a:ea typeface="Myriad Pro" charset="0"/>
          <a:cs typeface="Myriad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governance@assp.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Governance@assp.or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2FC0-77B7-80C5-5FA5-00496740B75B}"/>
              </a:ext>
            </a:extLst>
          </p:cNvPr>
          <p:cNvSpPr>
            <a:spLocks noGrp="1"/>
          </p:cNvSpPr>
          <p:nvPr>
            <p:ph type="title"/>
          </p:nvPr>
        </p:nvSpPr>
        <p:spPr/>
        <p:txBody>
          <a:bodyPr/>
          <a:lstStyle/>
          <a:p>
            <a:r>
              <a:rPr lang="en-US" dirty="0"/>
              <a:t>October Meeting</a:t>
            </a:r>
          </a:p>
        </p:txBody>
      </p:sp>
      <p:sp>
        <p:nvSpPr>
          <p:cNvPr id="3" name="Content Placeholder 2">
            <a:extLst>
              <a:ext uri="{FF2B5EF4-FFF2-40B4-BE49-F238E27FC236}">
                <a16:creationId xmlns:a16="http://schemas.microsoft.com/office/drawing/2014/main" id="{31F6216B-7C88-85C5-C695-FEB4119105A3}"/>
              </a:ext>
            </a:extLst>
          </p:cNvPr>
          <p:cNvSpPr>
            <a:spLocks noGrp="1"/>
          </p:cNvSpPr>
          <p:nvPr>
            <p:ph sz="quarter" idx="10"/>
          </p:nvPr>
        </p:nvSpPr>
        <p:spPr>
          <a:xfrm>
            <a:off x="1676399" y="4585811"/>
            <a:ext cx="9497681" cy="1425520"/>
          </a:xfrm>
        </p:spPr>
        <p:txBody>
          <a:bodyPr/>
          <a:lstStyle/>
          <a:p>
            <a:r>
              <a:rPr lang="en-US" dirty="0"/>
              <a:t>Advisory Group</a:t>
            </a:r>
          </a:p>
        </p:txBody>
      </p:sp>
    </p:spTree>
    <p:extLst>
      <p:ext uri="{BB962C8B-B14F-4D97-AF65-F5344CB8AC3E}">
        <p14:creationId xmlns:p14="http://schemas.microsoft.com/office/powerpoint/2010/main" val="252001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C76BC-4C79-EDA4-ED4C-4A2E2A8254FE}"/>
              </a:ext>
            </a:extLst>
          </p:cNvPr>
          <p:cNvSpPr>
            <a:spLocks noGrp="1"/>
          </p:cNvSpPr>
          <p:nvPr>
            <p:ph type="title"/>
          </p:nvPr>
        </p:nvSpPr>
        <p:spPr>
          <a:xfrm>
            <a:off x="2993122" y="314286"/>
            <a:ext cx="8255251" cy="1325563"/>
          </a:xfrm>
        </p:spPr>
        <p:txBody>
          <a:bodyPr anchor="b">
            <a:normAutofit/>
          </a:bodyPr>
          <a:lstStyle/>
          <a:p>
            <a:r>
              <a:rPr lang="en-US" dirty="0"/>
              <a:t>Member Community</a:t>
            </a:r>
          </a:p>
        </p:txBody>
      </p:sp>
      <p:sp>
        <p:nvSpPr>
          <p:cNvPr id="15" name="Slide Number Placeholder 3">
            <a:extLst>
              <a:ext uri="{FF2B5EF4-FFF2-40B4-BE49-F238E27FC236}">
                <a16:creationId xmlns:a16="http://schemas.microsoft.com/office/drawing/2014/main" id="{691A3272-DF48-F18C-9DEA-D51F5D53F47B}"/>
              </a:ext>
            </a:extLst>
          </p:cNvPr>
          <p:cNvSpPr>
            <a:spLocks noGrp="1"/>
          </p:cNvSpPr>
          <p:nvPr>
            <p:ph type="sldNum" sz="quarter" idx="12"/>
          </p:nvPr>
        </p:nvSpPr>
        <p:spPr>
          <a:xfrm>
            <a:off x="838200" y="6185181"/>
            <a:ext cx="2743200" cy="365125"/>
          </a:xfrm>
        </p:spPr>
        <p:txBody>
          <a:bodyPr/>
          <a:lstStyle/>
          <a:p>
            <a:fld id="{FE64FAF0-67D6-8641-82FF-792E6360F5A5}" type="slidenum">
              <a:rPr lang="en-US" smtClean="0"/>
              <a:pPr/>
              <a:t>10</a:t>
            </a:fld>
            <a:endParaRPr lang="en-US"/>
          </a:p>
        </p:txBody>
      </p:sp>
      <p:graphicFrame>
        <p:nvGraphicFramePr>
          <p:cNvPr id="11" name="Content Placeholder 8">
            <a:extLst>
              <a:ext uri="{FF2B5EF4-FFF2-40B4-BE49-F238E27FC236}">
                <a16:creationId xmlns:a16="http://schemas.microsoft.com/office/drawing/2014/main" id="{E087B620-6889-D55A-19C3-F1DA4D65B219}"/>
              </a:ext>
            </a:extLst>
          </p:cNvPr>
          <p:cNvGraphicFramePr>
            <a:graphicFrameLocks noGrp="1"/>
          </p:cNvGraphicFramePr>
          <p:nvPr>
            <p:ph sz="half" idx="1"/>
          </p:nvPr>
        </p:nvGraphicFramePr>
        <p:xfrm>
          <a:off x="728472" y="-238956"/>
          <a:ext cx="5181600" cy="376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4473E01E-BD98-60CF-8AC9-F3E8C4335727}"/>
              </a:ext>
            </a:extLst>
          </p:cNvPr>
          <p:cNvSpPr>
            <a:spLocks noGrp="1"/>
          </p:cNvSpPr>
          <p:nvPr>
            <p:ph sz="half" idx="13"/>
          </p:nvPr>
        </p:nvSpPr>
        <p:spPr>
          <a:xfrm>
            <a:off x="914400" y="2416203"/>
            <a:ext cx="10166684" cy="3070202"/>
          </a:xfrm>
        </p:spPr>
        <p:txBody>
          <a:bodyPr>
            <a:normAutofit/>
          </a:bodyPr>
          <a:lstStyle/>
          <a:p>
            <a:pPr marL="0" indent="0">
              <a:lnSpc>
                <a:spcPct val="120000"/>
              </a:lnSpc>
              <a:buNone/>
            </a:pPr>
            <a:r>
              <a:rPr lang="en-US" b="1" dirty="0">
                <a:latin typeface="+mn-lt"/>
              </a:rPr>
              <a:t>Our Goal</a:t>
            </a:r>
          </a:p>
          <a:p>
            <a:pPr marL="0" indent="0">
              <a:lnSpc>
                <a:spcPct val="120000"/>
              </a:lnSpc>
              <a:spcBef>
                <a:spcPts val="0"/>
              </a:spcBef>
              <a:buNone/>
            </a:pPr>
            <a:r>
              <a:rPr lang="en-US" dirty="0">
                <a:latin typeface="+mn-lt"/>
              </a:rPr>
              <a:t>Engage OSH professionals with meaningful experiences that provide lasting value to ensure member retention and support future growth of ASSP, its members and the OSH profession.</a:t>
            </a:r>
          </a:p>
        </p:txBody>
      </p:sp>
    </p:spTree>
    <p:extLst>
      <p:ext uri="{BB962C8B-B14F-4D97-AF65-F5344CB8AC3E}">
        <p14:creationId xmlns:p14="http://schemas.microsoft.com/office/powerpoint/2010/main" val="235701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C76BC-4C79-EDA4-ED4C-4A2E2A8254FE}"/>
              </a:ext>
            </a:extLst>
          </p:cNvPr>
          <p:cNvSpPr>
            <a:spLocks noGrp="1"/>
          </p:cNvSpPr>
          <p:nvPr>
            <p:ph type="title"/>
          </p:nvPr>
        </p:nvSpPr>
        <p:spPr>
          <a:xfrm>
            <a:off x="2786956" y="411033"/>
            <a:ext cx="7634699" cy="1325563"/>
          </a:xfrm>
        </p:spPr>
        <p:txBody>
          <a:bodyPr anchor="b">
            <a:normAutofit/>
          </a:bodyPr>
          <a:lstStyle/>
          <a:p>
            <a:r>
              <a:rPr lang="en-US" dirty="0"/>
              <a:t>Trusted Advisor</a:t>
            </a:r>
          </a:p>
        </p:txBody>
      </p:sp>
      <p:sp>
        <p:nvSpPr>
          <p:cNvPr id="15" name="Slide Number Placeholder 3">
            <a:extLst>
              <a:ext uri="{FF2B5EF4-FFF2-40B4-BE49-F238E27FC236}">
                <a16:creationId xmlns:a16="http://schemas.microsoft.com/office/drawing/2014/main" id="{691A3272-DF48-F18C-9DEA-D51F5D53F47B}"/>
              </a:ext>
            </a:extLst>
          </p:cNvPr>
          <p:cNvSpPr>
            <a:spLocks noGrp="1"/>
          </p:cNvSpPr>
          <p:nvPr>
            <p:ph type="sldNum" sz="quarter" idx="12"/>
          </p:nvPr>
        </p:nvSpPr>
        <p:spPr/>
        <p:txBody>
          <a:bodyPr/>
          <a:lstStyle/>
          <a:p>
            <a:pPr>
              <a:spcAft>
                <a:spcPts val="600"/>
              </a:spcAft>
            </a:pPr>
            <a:fld id="{FE64FAF0-67D6-8641-82FF-792E6360F5A5}" type="slidenum">
              <a:rPr lang="en-US" smtClean="0"/>
              <a:pPr>
                <a:spcAft>
                  <a:spcPts val="600"/>
                </a:spcAft>
              </a:pPr>
              <a:t>11</a:t>
            </a:fld>
            <a:endParaRPr lang="en-US"/>
          </a:p>
        </p:txBody>
      </p:sp>
      <p:graphicFrame>
        <p:nvGraphicFramePr>
          <p:cNvPr id="11" name="Content Placeholder 8">
            <a:extLst>
              <a:ext uri="{FF2B5EF4-FFF2-40B4-BE49-F238E27FC236}">
                <a16:creationId xmlns:a16="http://schemas.microsoft.com/office/drawing/2014/main" id="{E087B620-6889-D55A-19C3-F1DA4D65B219}"/>
              </a:ext>
            </a:extLst>
          </p:cNvPr>
          <p:cNvGraphicFramePr>
            <a:graphicFrameLocks noGrp="1"/>
          </p:cNvGraphicFramePr>
          <p:nvPr>
            <p:ph sz="half" idx="1"/>
          </p:nvPr>
        </p:nvGraphicFramePr>
        <p:xfrm>
          <a:off x="-1210056" y="-298384"/>
          <a:ext cx="5181600" cy="376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289506CD-3F45-4DA3-F8B8-FB534FEE03AE}"/>
              </a:ext>
            </a:extLst>
          </p:cNvPr>
          <p:cNvSpPr>
            <a:spLocks noGrp="1"/>
          </p:cNvSpPr>
          <p:nvPr>
            <p:ph sz="half" idx="13"/>
          </p:nvPr>
        </p:nvSpPr>
        <p:spPr>
          <a:xfrm>
            <a:off x="707136" y="2647113"/>
            <a:ext cx="11079856" cy="3077282"/>
          </a:xfrm>
        </p:spPr>
        <p:txBody>
          <a:bodyPr>
            <a:normAutofit/>
          </a:bodyPr>
          <a:lstStyle/>
          <a:p>
            <a:pPr marL="0" indent="0">
              <a:lnSpc>
                <a:spcPct val="120000"/>
              </a:lnSpc>
              <a:buNone/>
            </a:pPr>
            <a:r>
              <a:rPr lang="en-US" b="1" dirty="0">
                <a:latin typeface="+mn-lt"/>
              </a:rPr>
              <a:t>Our Goal</a:t>
            </a:r>
          </a:p>
          <a:p>
            <a:pPr marL="0" indent="0">
              <a:lnSpc>
                <a:spcPct val="120000"/>
              </a:lnSpc>
              <a:spcBef>
                <a:spcPts val="0"/>
              </a:spcBef>
              <a:buNone/>
            </a:pPr>
            <a:r>
              <a:rPr lang="en-US" dirty="0">
                <a:latin typeface="+mn-lt"/>
              </a:rPr>
              <a:t>Provide evidence-based guidance to OSH professionals, workers, employers and policy leaders to enhance their efforts to manage risks created by changing work practices and emerging technologies.</a:t>
            </a:r>
          </a:p>
        </p:txBody>
      </p:sp>
    </p:spTree>
    <p:extLst>
      <p:ext uri="{BB962C8B-B14F-4D97-AF65-F5344CB8AC3E}">
        <p14:creationId xmlns:p14="http://schemas.microsoft.com/office/powerpoint/2010/main" val="424206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C76BC-4C79-EDA4-ED4C-4A2E2A8254FE}"/>
              </a:ext>
            </a:extLst>
          </p:cNvPr>
          <p:cNvSpPr>
            <a:spLocks noGrp="1"/>
          </p:cNvSpPr>
          <p:nvPr>
            <p:ph type="title"/>
          </p:nvPr>
        </p:nvSpPr>
        <p:spPr>
          <a:xfrm>
            <a:off x="2887332" y="298949"/>
            <a:ext cx="8842248" cy="1325563"/>
          </a:xfrm>
        </p:spPr>
        <p:txBody>
          <a:bodyPr anchor="b">
            <a:normAutofit/>
          </a:bodyPr>
          <a:lstStyle/>
          <a:p>
            <a:r>
              <a:rPr lang="en-US" dirty="0"/>
              <a:t>Workforce Development</a:t>
            </a:r>
          </a:p>
        </p:txBody>
      </p:sp>
      <p:sp>
        <p:nvSpPr>
          <p:cNvPr id="15" name="Slide Number Placeholder 3">
            <a:extLst>
              <a:ext uri="{FF2B5EF4-FFF2-40B4-BE49-F238E27FC236}">
                <a16:creationId xmlns:a16="http://schemas.microsoft.com/office/drawing/2014/main" id="{691A3272-DF48-F18C-9DEA-D51F5D53F47B}"/>
              </a:ext>
            </a:extLst>
          </p:cNvPr>
          <p:cNvSpPr>
            <a:spLocks noGrp="1"/>
          </p:cNvSpPr>
          <p:nvPr>
            <p:ph type="sldNum" sz="quarter" idx="12"/>
          </p:nvPr>
        </p:nvSpPr>
        <p:spPr/>
        <p:txBody>
          <a:bodyPr/>
          <a:lstStyle/>
          <a:p>
            <a:pPr>
              <a:spcAft>
                <a:spcPts val="600"/>
              </a:spcAft>
            </a:pPr>
            <a:fld id="{FE64FAF0-67D6-8641-82FF-792E6360F5A5}" type="slidenum">
              <a:rPr lang="en-US" smtClean="0"/>
              <a:pPr>
                <a:spcAft>
                  <a:spcPts val="600"/>
                </a:spcAft>
              </a:pPr>
              <a:t>12</a:t>
            </a:fld>
            <a:endParaRPr lang="en-US"/>
          </a:p>
        </p:txBody>
      </p:sp>
      <p:graphicFrame>
        <p:nvGraphicFramePr>
          <p:cNvPr id="11" name="Content Placeholder 8">
            <a:extLst>
              <a:ext uri="{FF2B5EF4-FFF2-40B4-BE49-F238E27FC236}">
                <a16:creationId xmlns:a16="http://schemas.microsoft.com/office/drawing/2014/main" id="{E087B620-6889-D55A-19C3-F1DA4D65B219}"/>
              </a:ext>
            </a:extLst>
          </p:cNvPr>
          <p:cNvGraphicFramePr>
            <a:graphicFrameLocks noGrp="1"/>
          </p:cNvGraphicFramePr>
          <p:nvPr>
            <p:ph sz="half" idx="1"/>
          </p:nvPr>
        </p:nvGraphicFramePr>
        <p:xfrm>
          <a:off x="521208" y="190661"/>
          <a:ext cx="5181600" cy="376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2A09CD9C-7AFD-7A62-07B4-89E0D6C5C323}"/>
              </a:ext>
            </a:extLst>
          </p:cNvPr>
          <p:cNvSpPr>
            <a:spLocks noGrp="1"/>
          </p:cNvSpPr>
          <p:nvPr>
            <p:ph sz="half" idx="13"/>
          </p:nvPr>
        </p:nvSpPr>
        <p:spPr>
          <a:xfrm>
            <a:off x="838200" y="2410846"/>
            <a:ext cx="10520083" cy="3037976"/>
          </a:xfrm>
        </p:spPr>
        <p:txBody>
          <a:bodyPr>
            <a:normAutofit/>
          </a:bodyPr>
          <a:lstStyle/>
          <a:p>
            <a:pPr marL="0" indent="0">
              <a:lnSpc>
                <a:spcPct val="120000"/>
              </a:lnSpc>
              <a:spcBef>
                <a:spcPts val="0"/>
              </a:spcBef>
              <a:buNone/>
            </a:pPr>
            <a:r>
              <a:rPr lang="en-US" b="1" dirty="0">
                <a:latin typeface="+mn-lt"/>
              </a:rPr>
              <a:t>Our Goal</a:t>
            </a:r>
          </a:p>
          <a:p>
            <a:pPr marL="0" indent="0">
              <a:lnSpc>
                <a:spcPct val="120000"/>
              </a:lnSpc>
              <a:spcBef>
                <a:spcPts val="900"/>
              </a:spcBef>
              <a:buNone/>
            </a:pPr>
            <a:r>
              <a:rPr lang="en-US" dirty="0">
                <a:latin typeface="+mn-lt"/>
              </a:rPr>
              <a:t>Elevate safety as integral to successful business operations by developing tools and resources for OSH professionals and related fields to meet current needs and anticipate future needs.</a:t>
            </a:r>
          </a:p>
        </p:txBody>
      </p:sp>
    </p:spTree>
    <p:extLst>
      <p:ext uri="{BB962C8B-B14F-4D97-AF65-F5344CB8AC3E}">
        <p14:creationId xmlns:p14="http://schemas.microsoft.com/office/powerpoint/2010/main" val="252605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C7261C-A521-29AA-ADB7-DD4B786DBA97}"/>
              </a:ext>
            </a:extLst>
          </p:cNvPr>
          <p:cNvSpPr>
            <a:spLocks noGrp="1"/>
          </p:cNvSpPr>
          <p:nvPr>
            <p:ph idx="1"/>
          </p:nvPr>
        </p:nvSpPr>
        <p:spPr>
          <a:xfrm>
            <a:off x="838200" y="2533401"/>
            <a:ext cx="10515600" cy="3430885"/>
          </a:xfrm>
        </p:spPr>
        <p:txBody>
          <a:bodyPr/>
          <a:lstStyle/>
          <a:p>
            <a:r>
              <a:rPr lang="en-US" dirty="0"/>
              <a:t>Board of Directors uses the plan in all decision-making:</a:t>
            </a:r>
          </a:p>
          <a:p>
            <a:pPr lvl="1">
              <a:spcBef>
                <a:spcPts val="1700"/>
              </a:spcBef>
            </a:pPr>
            <a:r>
              <a:rPr lang="en-US" dirty="0"/>
              <a:t>Setting priorities</a:t>
            </a:r>
          </a:p>
          <a:p>
            <a:pPr lvl="1">
              <a:spcBef>
                <a:spcPts val="1700"/>
              </a:spcBef>
            </a:pPr>
            <a:r>
              <a:rPr lang="en-US" dirty="0"/>
              <a:t>Aligning work of Advisory Group, councils and committees</a:t>
            </a:r>
          </a:p>
          <a:p>
            <a:pPr lvl="1">
              <a:spcBef>
                <a:spcPts val="1700"/>
              </a:spcBef>
            </a:pPr>
            <a:r>
              <a:rPr lang="en-US" dirty="0"/>
              <a:t>Determining resource allocation</a:t>
            </a:r>
          </a:p>
          <a:p>
            <a:pPr lvl="1">
              <a:spcBef>
                <a:spcPts val="1700"/>
              </a:spcBef>
            </a:pPr>
            <a:r>
              <a:rPr lang="en-US" dirty="0"/>
              <a:t>Guiding decisions on strategic partnerships</a:t>
            </a:r>
          </a:p>
          <a:p>
            <a:pPr lvl="1"/>
            <a:endParaRPr lang="en-US" dirty="0"/>
          </a:p>
        </p:txBody>
      </p:sp>
      <p:sp>
        <p:nvSpPr>
          <p:cNvPr id="3" name="Title 2">
            <a:extLst>
              <a:ext uri="{FF2B5EF4-FFF2-40B4-BE49-F238E27FC236}">
                <a16:creationId xmlns:a16="http://schemas.microsoft.com/office/drawing/2014/main" id="{51646552-11D5-EF60-B40B-62CBA4879EFC}"/>
              </a:ext>
            </a:extLst>
          </p:cNvPr>
          <p:cNvSpPr>
            <a:spLocks noGrp="1"/>
          </p:cNvSpPr>
          <p:nvPr>
            <p:ph type="title"/>
          </p:nvPr>
        </p:nvSpPr>
        <p:spPr/>
        <p:txBody>
          <a:bodyPr/>
          <a:lstStyle/>
          <a:p>
            <a:r>
              <a:rPr lang="en-US" dirty="0"/>
              <a:t>How We Use the Strategic Plan</a:t>
            </a:r>
          </a:p>
        </p:txBody>
      </p:sp>
      <p:sp>
        <p:nvSpPr>
          <p:cNvPr id="4" name="Slide Number Placeholder 3">
            <a:extLst>
              <a:ext uri="{FF2B5EF4-FFF2-40B4-BE49-F238E27FC236}">
                <a16:creationId xmlns:a16="http://schemas.microsoft.com/office/drawing/2014/main" id="{DB8E9DF9-A014-88D5-4D38-586594D3F54B}"/>
              </a:ext>
            </a:extLst>
          </p:cNvPr>
          <p:cNvSpPr>
            <a:spLocks noGrp="1"/>
          </p:cNvSpPr>
          <p:nvPr>
            <p:ph type="sldNum" sz="quarter" idx="12"/>
          </p:nvPr>
        </p:nvSpPr>
        <p:spPr/>
        <p:txBody>
          <a:bodyPr/>
          <a:lstStyle/>
          <a:p>
            <a:fld id="{FE64FAF0-67D6-8641-82FF-792E6360F5A5}" type="slidenum">
              <a:rPr lang="en-US" smtClean="0"/>
              <a:pPr/>
              <a:t>13</a:t>
            </a:fld>
            <a:endParaRPr lang="en-US" dirty="0"/>
          </a:p>
        </p:txBody>
      </p:sp>
    </p:spTree>
    <p:extLst>
      <p:ext uri="{BB962C8B-B14F-4D97-AF65-F5344CB8AC3E}">
        <p14:creationId xmlns:p14="http://schemas.microsoft.com/office/powerpoint/2010/main" val="87515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46552-11D5-EF60-B40B-62CBA4879EFC}"/>
              </a:ext>
            </a:extLst>
          </p:cNvPr>
          <p:cNvSpPr>
            <a:spLocks noGrp="1"/>
          </p:cNvSpPr>
          <p:nvPr>
            <p:ph type="title"/>
          </p:nvPr>
        </p:nvSpPr>
        <p:spPr/>
        <p:txBody>
          <a:bodyPr/>
          <a:lstStyle/>
          <a:p>
            <a:r>
              <a:rPr lang="en-US" dirty="0"/>
              <a:t>How We Measure Progress</a:t>
            </a:r>
          </a:p>
        </p:txBody>
      </p:sp>
      <p:sp>
        <p:nvSpPr>
          <p:cNvPr id="4" name="Slide Number Placeholder 3">
            <a:extLst>
              <a:ext uri="{FF2B5EF4-FFF2-40B4-BE49-F238E27FC236}">
                <a16:creationId xmlns:a16="http://schemas.microsoft.com/office/drawing/2014/main" id="{DB8E9DF9-A014-88D5-4D38-586594D3F54B}"/>
              </a:ext>
            </a:extLst>
          </p:cNvPr>
          <p:cNvSpPr>
            <a:spLocks noGrp="1"/>
          </p:cNvSpPr>
          <p:nvPr>
            <p:ph type="sldNum" sz="quarter" idx="12"/>
          </p:nvPr>
        </p:nvSpPr>
        <p:spPr/>
        <p:txBody>
          <a:bodyPr/>
          <a:lstStyle/>
          <a:p>
            <a:fld id="{FE64FAF0-67D6-8641-82FF-792E6360F5A5}" type="slidenum">
              <a:rPr lang="en-US" smtClean="0"/>
              <a:pPr/>
              <a:t>14</a:t>
            </a:fld>
            <a:endParaRPr lang="en-US" dirty="0"/>
          </a:p>
        </p:txBody>
      </p:sp>
      <p:pic>
        <p:nvPicPr>
          <p:cNvPr id="5" name="E92EDC39-C84F-4016-A150-C6DB92CD144C" descr="IMG_5264.jpg">
            <a:extLst>
              <a:ext uri="{FF2B5EF4-FFF2-40B4-BE49-F238E27FC236}">
                <a16:creationId xmlns:a16="http://schemas.microsoft.com/office/drawing/2014/main" id="{A6BC457F-3A0B-3080-9267-BD1F3015A7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81400" y="2034019"/>
            <a:ext cx="5160818" cy="46182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09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4EB5-F39C-4045-82F4-8DA4D93B39C3}"/>
              </a:ext>
            </a:extLst>
          </p:cNvPr>
          <p:cNvSpPr>
            <a:spLocks noGrp="1"/>
          </p:cNvSpPr>
          <p:nvPr>
            <p:ph type="title"/>
          </p:nvPr>
        </p:nvSpPr>
        <p:spPr>
          <a:xfrm>
            <a:off x="766007" y="371395"/>
            <a:ext cx="11073063" cy="1325563"/>
          </a:xfrm>
        </p:spPr>
        <p:txBody>
          <a:bodyPr/>
          <a:lstStyle/>
          <a:p>
            <a:r>
              <a:rPr lang="en-US" dirty="0">
                <a:latin typeface="Arial"/>
                <a:cs typeface="Arial"/>
              </a:rPr>
              <a:t>Communications Roll Out</a:t>
            </a:r>
            <a:endParaRPr lang="en-SD" dirty="0"/>
          </a:p>
        </p:txBody>
      </p:sp>
      <p:sp>
        <p:nvSpPr>
          <p:cNvPr id="3" name="Content Placeholder 2">
            <a:extLst>
              <a:ext uri="{FF2B5EF4-FFF2-40B4-BE49-F238E27FC236}">
                <a16:creationId xmlns:a16="http://schemas.microsoft.com/office/drawing/2014/main" id="{5544D671-D5CC-C301-CF47-F1441DB28F43}"/>
              </a:ext>
            </a:extLst>
          </p:cNvPr>
          <p:cNvSpPr>
            <a:spLocks noGrp="1"/>
          </p:cNvSpPr>
          <p:nvPr>
            <p:ph idx="1"/>
          </p:nvPr>
        </p:nvSpPr>
        <p:spPr/>
        <p:txBody>
          <a:bodyPr vert="horz" lIns="91440" tIns="45720" rIns="91440" bIns="45720" rtlCol="0" anchor="t">
            <a:normAutofit/>
          </a:bodyPr>
          <a:lstStyle/>
          <a:p>
            <a:endParaRPr lang="en-US"/>
          </a:p>
          <a:p>
            <a:endParaRPr lang="en-US"/>
          </a:p>
          <a:p>
            <a:pPr marL="0" indent="0">
              <a:buNone/>
            </a:pPr>
            <a:endParaRPr lang="en-SD"/>
          </a:p>
        </p:txBody>
      </p:sp>
      <p:sp>
        <p:nvSpPr>
          <p:cNvPr id="4" name="Slide Number Placeholder 3">
            <a:extLst>
              <a:ext uri="{FF2B5EF4-FFF2-40B4-BE49-F238E27FC236}">
                <a16:creationId xmlns:a16="http://schemas.microsoft.com/office/drawing/2014/main" id="{DC041B49-E2A9-F989-788D-C4DC16F64BFD}"/>
              </a:ext>
            </a:extLst>
          </p:cNvPr>
          <p:cNvSpPr>
            <a:spLocks noGrp="1"/>
          </p:cNvSpPr>
          <p:nvPr>
            <p:ph type="sldNum" sz="quarter" idx="12"/>
          </p:nvPr>
        </p:nvSpPr>
        <p:spPr/>
        <p:txBody>
          <a:bodyPr/>
          <a:lstStyle/>
          <a:p>
            <a:fld id="{FE64FAF0-67D6-8641-82FF-792E6360F5A5}" type="slidenum">
              <a:rPr lang="en-US" smtClean="0"/>
              <a:pPr/>
              <a:t>15</a:t>
            </a:fld>
            <a:endParaRPr lang="en-US"/>
          </a:p>
        </p:txBody>
      </p:sp>
      <p:graphicFrame>
        <p:nvGraphicFramePr>
          <p:cNvPr id="6" name="Content Placeholder 2">
            <a:extLst>
              <a:ext uri="{FF2B5EF4-FFF2-40B4-BE49-F238E27FC236}">
                <a16:creationId xmlns:a16="http://schemas.microsoft.com/office/drawing/2014/main" id="{3DB27FED-F79F-13D1-8A1C-837A37F5B386}"/>
              </a:ext>
            </a:extLst>
          </p:cNvPr>
          <p:cNvGraphicFramePr>
            <a:graphicFrameLocks/>
          </p:cNvGraphicFramePr>
          <p:nvPr/>
        </p:nvGraphicFramePr>
        <p:xfrm>
          <a:off x="790073" y="1775106"/>
          <a:ext cx="11088189" cy="384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8AB27BEB-0053-9087-9980-A94811636343}"/>
              </a:ext>
            </a:extLst>
          </p:cNvPr>
          <p:cNvSpPr/>
          <p:nvPr/>
        </p:nvSpPr>
        <p:spPr>
          <a:xfrm>
            <a:off x="4435730" y="3645641"/>
            <a:ext cx="96091" cy="96091"/>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0" name="Straight Connector 9">
            <a:extLst>
              <a:ext uri="{FF2B5EF4-FFF2-40B4-BE49-F238E27FC236}">
                <a16:creationId xmlns:a16="http://schemas.microsoft.com/office/drawing/2014/main" id="{60176B75-B17B-2378-F161-82CD770B9910}"/>
              </a:ext>
            </a:extLst>
          </p:cNvPr>
          <p:cNvSpPr/>
          <p:nvPr/>
        </p:nvSpPr>
        <p:spPr>
          <a:xfrm>
            <a:off x="4482540" y="3741897"/>
            <a:ext cx="0" cy="737971"/>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p:spPr>
        <p:style>
          <a:lnRef idx="2">
            <a:scrgbClr r="0" g="0" b="0"/>
          </a:lnRef>
          <a:fillRef idx="1">
            <a:scrgbClr r="0" g="0" b="0"/>
          </a:fillRef>
          <a:effectRef idx="1">
            <a:scrgbClr r="0" g="0" b="0"/>
          </a:effectRef>
          <a:fontRef idx="minor">
            <a:schemeClr val="lt1"/>
          </a:fontRef>
        </p:style>
        <p:txBody>
          <a:bodyPr/>
          <a:lstStyle/>
          <a:p>
            <a:endParaRPr lang="en-US"/>
          </a:p>
        </p:txBody>
      </p:sp>
    </p:spTree>
    <p:extLst>
      <p:ext uri="{BB962C8B-B14F-4D97-AF65-F5344CB8AC3E}">
        <p14:creationId xmlns:p14="http://schemas.microsoft.com/office/powerpoint/2010/main" val="386698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2FC0-77B7-80C5-5FA5-00496740B75B}"/>
              </a:ext>
            </a:extLst>
          </p:cNvPr>
          <p:cNvSpPr>
            <a:spLocks noGrp="1"/>
          </p:cNvSpPr>
          <p:nvPr>
            <p:ph type="title"/>
          </p:nvPr>
        </p:nvSpPr>
        <p:spPr/>
        <p:txBody>
          <a:bodyPr/>
          <a:lstStyle/>
          <a:p>
            <a:r>
              <a:rPr lang="en-US" dirty="0"/>
              <a:t>Breakout Session</a:t>
            </a:r>
          </a:p>
        </p:txBody>
      </p:sp>
    </p:spTree>
    <p:extLst>
      <p:ext uri="{BB962C8B-B14F-4D97-AF65-F5344CB8AC3E}">
        <p14:creationId xmlns:p14="http://schemas.microsoft.com/office/powerpoint/2010/main" val="2505212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BF48C-CC5E-484D-9DED-B5BE67185EC9}"/>
              </a:ext>
            </a:extLst>
          </p:cNvPr>
          <p:cNvSpPr>
            <a:spLocks noGrp="1"/>
          </p:cNvSpPr>
          <p:nvPr>
            <p:ph type="title"/>
          </p:nvPr>
        </p:nvSpPr>
        <p:spPr/>
        <p:txBody>
          <a:bodyPr/>
          <a:lstStyle/>
          <a:p>
            <a:r>
              <a:rPr lang="en-US" dirty="0"/>
              <a:t>Breakout Session Questions</a:t>
            </a:r>
          </a:p>
        </p:txBody>
      </p:sp>
      <p:sp>
        <p:nvSpPr>
          <p:cNvPr id="3" name="Content Placeholder 2">
            <a:extLst>
              <a:ext uri="{FF2B5EF4-FFF2-40B4-BE49-F238E27FC236}">
                <a16:creationId xmlns:a16="http://schemas.microsoft.com/office/drawing/2014/main" id="{D9AE06DA-96C5-7749-84C7-6C3BCD50555D}"/>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a:pPr>
            <a:r>
              <a:rPr lang="en-US" dirty="0">
                <a:effectLst/>
                <a:latin typeface="+mn-lt"/>
                <a:ea typeface="Times New Roman" panose="02020603050405020304" pitchFamily="18" charset="0"/>
              </a:rPr>
              <a:t>Reflecting on your ASSP leadership experience, how do you see yourself in our strategic plan?</a:t>
            </a:r>
          </a:p>
          <a:p>
            <a:pPr marL="0" marR="0" lvl="0" indent="0">
              <a:spcBef>
                <a:spcPts val="0"/>
              </a:spcBef>
              <a:spcAft>
                <a:spcPts val="0"/>
              </a:spcAft>
              <a:buNone/>
            </a:pPr>
            <a:endParaRPr lang="en-US" dirty="0">
              <a:latin typeface="+mn-lt"/>
              <a:ea typeface="Times New Roman" panose="02020603050405020304" pitchFamily="18" charset="0"/>
            </a:endParaRPr>
          </a:p>
          <a:p>
            <a:pPr marL="457200" marR="0" lvl="0" indent="-457200">
              <a:spcBef>
                <a:spcPts val="0"/>
              </a:spcBef>
              <a:spcAft>
                <a:spcPts val="0"/>
              </a:spcAft>
              <a:buFont typeface="+mj-lt"/>
              <a:buAutoNum type="arabicPeriod" startAt="2"/>
            </a:pPr>
            <a:r>
              <a:rPr lang="en-US" dirty="0">
                <a:effectLst/>
                <a:latin typeface="+mn-lt"/>
                <a:ea typeface="Times New Roman" panose="02020603050405020304" pitchFamily="18" charset="0"/>
              </a:rPr>
              <a:t>What story from your safety career can you share with others to communicate the mission and vision of ASSP? </a:t>
            </a:r>
          </a:p>
          <a:p>
            <a:pPr lvl="1">
              <a:spcBef>
                <a:spcPts val="0"/>
              </a:spcBef>
            </a:pPr>
            <a:r>
              <a:rPr lang="en-US" dirty="0">
                <a:effectLst/>
                <a:latin typeface="+mn-lt"/>
                <a:ea typeface="Times New Roman" panose="02020603050405020304" pitchFamily="18" charset="0"/>
              </a:rPr>
              <a:t>Use the Road Map to your ASSP Story worksheet to kick start this discussion</a:t>
            </a:r>
          </a:p>
        </p:txBody>
      </p:sp>
      <p:sp>
        <p:nvSpPr>
          <p:cNvPr id="5" name="Slide Number Placeholder 4">
            <a:extLst>
              <a:ext uri="{FF2B5EF4-FFF2-40B4-BE49-F238E27FC236}">
                <a16:creationId xmlns:a16="http://schemas.microsoft.com/office/drawing/2014/main" id="{605E793B-F076-F449-B8BE-964F2AF8CC4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64FAF0-67D6-8641-82FF-792E6360F5A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07674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731587-55AF-C831-645D-217304DDD618}"/>
              </a:ext>
            </a:extLst>
          </p:cNvPr>
          <p:cNvSpPr>
            <a:spLocks noGrp="1"/>
          </p:cNvSpPr>
          <p:nvPr>
            <p:ph type="title"/>
          </p:nvPr>
        </p:nvSpPr>
        <p:spPr/>
        <p:txBody>
          <a:bodyPr/>
          <a:lstStyle/>
          <a:p>
            <a:r>
              <a:rPr lang="en-US" dirty="0">
                <a:hlinkClick r:id="rId3"/>
              </a:rPr>
              <a:t>governance@assp.org</a:t>
            </a:r>
            <a:r>
              <a:rPr lang="en-US" dirty="0"/>
              <a:t> </a:t>
            </a:r>
          </a:p>
        </p:txBody>
      </p:sp>
    </p:spTree>
    <p:extLst>
      <p:ext uri="{BB962C8B-B14F-4D97-AF65-F5344CB8AC3E}">
        <p14:creationId xmlns:p14="http://schemas.microsoft.com/office/powerpoint/2010/main" val="3318342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BB271F-09D2-4C24-B38D-BF476DADF7AE}"/>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11BCDD27-BA7A-434E-630E-37C5D25C968A}"/>
              </a:ext>
            </a:extLst>
          </p:cNvPr>
          <p:cNvSpPr>
            <a:spLocks noGrp="1"/>
          </p:cNvSpPr>
          <p:nvPr>
            <p:ph idx="1"/>
          </p:nvPr>
        </p:nvSpPr>
        <p:spPr/>
        <p:txBody>
          <a:bodyPr/>
          <a:lstStyle/>
          <a:p>
            <a:r>
              <a:rPr lang="en-US" dirty="0"/>
              <a:t>Share the new Strategic Plan with:</a:t>
            </a:r>
          </a:p>
          <a:p>
            <a:pPr lvl="1"/>
            <a:r>
              <a:rPr lang="en-US" dirty="0"/>
              <a:t>Your Council/Region/Area</a:t>
            </a:r>
          </a:p>
          <a:p>
            <a:pPr lvl="1"/>
            <a:r>
              <a:rPr lang="en-US" dirty="0"/>
              <a:t>Your Chapter</a:t>
            </a:r>
          </a:p>
          <a:p>
            <a:pPr lvl="1"/>
            <a:r>
              <a:rPr lang="en-US" dirty="0"/>
              <a:t>Your Practice Specialty/Common Interest Group</a:t>
            </a:r>
          </a:p>
          <a:p>
            <a:pPr lvl="1"/>
            <a:r>
              <a:rPr lang="en-US" dirty="0"/>
              <a:t>Your Safety Peers and Colleagues</a:t>
            </a:r>
          </a:p>
          <a:p>
            <a:pPr lvl="1"/>
            <a:endParaRPr lang="en-US" dirty="0"/>
          </a:p>
          <a:p>
            <a:r>
              <a:rPr lang="en-US" dirty="0"/>
              <a:t>Send feedback to the Board</a:t>
            </a:r>
          </a:p>
          <a:p>
            <a:pPr lvl="1"/>
            <a:r>
              <a:rPr lang="en-US" dirty="0">
                <a:hlinkClick r:id="rId3"/>
              </a:rPr>
              <a:t>Governance@assp.org</a:t>
            </a:r>
            <a:r>
              <a:rPr lang="en-US" dirty="0"/>
              <a:t> </a:t>
            </a:r>
          </a:p>
        </p:txBody>
      </p:sp>
    </p:spTree>
    <p:extLst>
      <p:ext uri="{BB962C8B-B14F-4D97-AF65-F5344CB8AC3E}">
        <p14:creationId xmlns:p14="http://schemas.microsoft.com/office/powerpoint/2010/main" val="3376670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EEE57D-83AC-F61F-B276-DD8DC7B6366F}"/>
              </a:ext>
            </a:extLst>
          </p:cNvPr>
          <p:cNvSpPr>
            <a:spLocks noGrp="1"/>
          </p:cNvSpPr>
          <p:nvPr>
            <p:ph type="title"/>
          </p:nvPr>
        </p:nvSpPr>
        <p:spPr/>
        <p:txBody>
          <a:bodyPr/>
          <a:lstStyle/>
          <a:p>
            <a:r>
              <a:rPr lang="en-US" dirty="0"/>
              <a:t>Agenda</a:t>
            </a:r>
          </a:p>
        </p:txBody>
      </p:sp>
      <p:graphicFrame>
        <p:nvGraphicFramePr>
          <p:cNvPr id="7" name="Content Placeholder 4">
            <a:extLst>
              <a:ext uri="{FF2B5EF4-FFF2-40B4-BE49-F238E27FC236}">
                <a16:creationId xmlns:a16="http://schemas.microsoft.com/office/drawing/2014/main" id="{F05B5B4D-FAD3-604F-1837-943E6AA39850}"/>
              </a:ext>
            </a:extLst>
          </p:cNvPr>
          <p:cNvGraphicFramePr>
            <a:graphicFrameLocks noGrp="1"/>
          </p:cNvGraphicFramePr>
          <p:nvPr>
            <p:ph idx="1"/>
          </p:nvPr>
        </p:nvGraphicFramePr>
        <p:xfrm>
          <a:off x="838200" y="2106970"/>
          <a:ext cx="10515600" cy="3716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047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6AFA-ACF5-E9E1-12B0-CE85AE7AA46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73591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BE8326-F418-3E1E-724D-E43400CE57A5}"/>
              </a:ext>
            </a:extLst>
          </p:cNvPr>
          <p:cNvSpPr>
            <a:spLocks noGrp="1"/>
          </p:cNvSpPr>
          <p:nvPr>
            <p:ph type="title"/>
          </p:nvPr>
        </p:nvSpPr>
        <p:spPr/>
        <p:txBody>
          <a:bodyPr/>
          <a:lstStyle/>
          <a:p>
            <a:r>
              <a:rPr lang="en-US" dirty="0"/>
              <a:t>AG Member Expectations</a:t>
            </a:r>
          </a:p>
        </p:txBody>
      </p:sp>
      <p:sp>
        <p:nvSpPr>
          <p:cNvPr id="4" name="Slide Number Placeholder 3">
            <a:extLst>
              <a:ext uri="{FF2B5EF4-FFF2-40B4-BE49-F238E27FC236}">
                <a16:creationId xmlns:a16="http://schemas.microsoft.com/office/drawing/2014/main" id="{8ED8F1B7-6357-AE1E-2396-A6326BC462FA}"/>
              </a:ext>
            </a:extLst>
          </p:cNvPr>
          <p:cNvSpPr>
            <a:spLocks noGrp="1"/>
          </p:cNvSpPr>
          <p:nvPr>
            <p:ph type="sldNum" sz="quarter" idx="4294967295"/>
          </p:nvPr>
        </p:nvSpPr>
        <p:spPr>
          <a:xfrm>
            <a:off x="0" y="6184900"/>
            <a:ext cx="2743200" cy="365125"/>
          </a:xfrm>
        </p:spPr>
        <p:txBody>
          <a:bodyPr/>
          <a:lstStyle/>
          <a:p>
            <a:fld id="{FE64FAF0-67D6-8641-82FF-792E6360F5A5}" type="slidenum">
              <a:rPr lang="en-US" smtClean="0"/>
              <a:pPr/>
              <a:t>3</a:t>
            </a:fld>
            <a:endParaRPr lang="en-US" dirty="0"/>
          </a:p>
        </p:txBody>
      </p:sp>
    </p:spTree>
    <p:extLst>
      <p:ext uri="{BB962C8B-B14F-4D97-AF65-F5344CB8AC3E}">
        <p14:creationId xmlns:p14="http://schemas.microsoft.com/office/powerpoint/2010/main" val="361809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38F651-C0AC-E4EF-49E8-1CACB3316C20}"/>
              </a:ext>
            </a:extLst>
          </p:cNvPr>
          <p:cNvSpPr>
            <a:spLocks noGrp="1"/>
          </p:cNvSpPr>
          <p:nvPr>
            <p:ph type="title"/>
          </p:nvPr>
        </p:nvSpPr>
        <p:spPr/>
        <p:txBody>
          <a:bodyPr/>
          <a:lstStyle/>
          <a:p>
            <a:r>
              <a:rPr lang="en-US" dirty="0"/>
              <a:t>Advisory Group </a:t>
            </a:r>
          </a:p>
        </p:txBody>
      </p:sp>
      <p:sp>
        <p:nvSpPr>
          <p:cNvPr id="4" name="Content Placeholder 3">
            <a:extLst>
              <a:ext uri="{FF2B5EF4-FFF2-40B4-BE49-F238E27FC236}">
                <a16:creationId xmlns:a16="http://schemas.microsoft.com/office/drawing/2014/main" id="{FF531822-281E-D135-02D0-2D951DE8D4A3}"/>
              </a:ext>
            </a:extLst>
          </p:cNvPr>
          <p:cNvSpPr>
            <a:spLocks noGrp="1"/>
          </p:cNvSpPr>
          <p:nvPr>
            <p:ph idx="1"/>
          </p:nvPr>
        </p:nvSpPr>
        <p:spPr/>
        <p:txBody>
          <a:bodyPr>
            <a:normAutofit fontScale="92500" lnSpcReduction="10000"/>
          </a:bodyPr>
          <a:lstStyle/>
          <a:p>
            <a:r>
              <a:rPr lang="en-US" dirty="0"/>
              <a:t>Meet quarterly (virtually)</a:t>
            </a:r>
          </a:p>
          <a:p>
            <a:r>
              <a:rPr lang="en-US" dirty="0"/>
              <a:t>Complete the annual plan of work </a:t>
            </a:r>
          </a:p>
          <a:p>
            <a:pPr lvl="1"/>
            <a:r>
              <a:rPr lang="en-US" dirty="0"/>
              <a:t>For 2023 - 2024</a:t>
            </a:r>
          </a:p>
          <a:p>
            <a:pPr lvl="2"/>
            <a:r>
              <a:rPr lang="en-US" dirty="0"/>
              <a:t>Strategic Plan</a:t>
            </a:r>
          </a:p>
          <a:p>
            <a:pPr lvl="2"/>
            <a:r>
              <a:rPr lang="en-US" dirty="0"/>
              <a:t>Membership </a:t>
            </a:r>
          </a:p>
          <a:p>
            <a:pPr lvl="2"/>
            <a:r>
              <a:rPr lang="en-US" dirty="0"/>
              <a:t>Code of Conduct</a:t>
            </a:r>
          </a:p>
          <a:p>
            <a:pPr lvl="2"/>
            <a:r>
              <a:rPr lang="en-US" dirty="0"/>
              <a:t>OSH Trends</a:t>
            </a:r>
          </a:p>
          <a:p>
            <a:r>
              <a:rPr lang="en-US" dirty="0"/>
              <a:t>Cascade information to your constituents</a:t>
            </a:r>
          </a:p>
          <a:p>
            <a:r>
              <a:rPr lang="en-US" dirty="0"/>
              <a:t>Review Advisory Group website regularly for updates and summaries of meetings</a:t>
            </a:r>
          </a:p>
        </p:txBody>
      </p:sp>
    </p:spTree>
    <p:extLst>
      <p:ext uri="{BB962C8B-B14F-4D97-AF65-F5344CB8AC3E}">
        <p14:creationId xmlns:p14="http://schemas.microsoft.com/office/powerpoint/2010/main" val="166615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2FC0-77B7-80C5-5FA5-00496740B75B}"/>
              </a:ext>
            </a:extLst>
          </p:cNvPr>
          <p:cNvSpPr>
            <a:spLocks noGrp="1"/>
          </p:cNvSpPr>
          <p:nvPr>
            <p:ph type="title"/>
          </p:nvPr>
        </p:nvSpPr>
        <p:spPr/>
        <p:txBody>
          <a:bodyPr/>
          <a:lstStyle/>
          <a:p>
            <a:r>
              <a:rPr lang="en-US" dirty="0"/>
              <a:t>Overview of 2023-28 Strategic Plan</a:t>
            </a:r>
          </a:p>
        </p:txBody>
      </p:sp>
    </p:spTree>
    <p:extLst>
      <p:ext uri="{BB962C8B-B14F-4D97-AF65-F5344CB8AC3E}">
        <p14:creationId xmlns:p14="http://schemas.microsoft.com/office/powerpoint/2010/main" val="261947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D14774-4634-4612-8350-BF85036042BF}"/>
              </a:ext>
            </a:extLst>
          </p:cNvPr>
          <p:cNvSpPr>
            <a:spLocks noGrp="1"/>
          </p:cNvSpPr>
          <p:nvPr>
            <p:ph type="title"/>
          </p:nvPr>
        </p:nvSpPr>
        <p:spPr/>
        <p:txBody>
          <a:bodyPr/>
          <a:lstStyle/>
          <a:p>
            <a:r>
              <a:rPr lang="en-US" dirty="0"/>
              <a:t>Our 2023-28 Strategic Plan</a:t>
            </a:r>
            <a:endParaRPr lang="en-SD" dirty="0"/>
          </a:p>
        </p:txBody>
      </p:sp>
      <p:sp>
        <p:nvSpPr>
          <p:cNvPr id="4" name="Slide Number Placeholder 3">
            <a:extLst>
              <a:ext uri="{FF2B5EF4-FFF2-40B4-BE49-F238E27FC236}">
                <a16:creationId xmlns:a16="http://schemas.microsoft.com/office/drawing/2014/main" id="{B21564F9-1E17-4B24-A031-4458A455F99C}"/>
              </a:ext>
            </a:extLst>
          </p:cNvPr>
          <p:cNvSpPr>
            <a:spLocks noGrp="1"/>
          </p:cNvSpPr>
          <p:nvPr>
            <p:ph type="sldNum" sz="quarter" idx="12"/>
          </p:nvPr>
        </p:nvSpPr>
        <p:spPr/>
        <p:txBody>
          <a:bodyPr/>
          <a:lstStyle/>
          <a:p>
            <a:fld id="{FE64FAF0-67D6-8641-82FF-792E6360F5A5}" type="slidenum">
              <a:rPr lang="en-US" smtClean="0"/>
              <a:pPr/>
              <a:t>6</a:t>
            </a:fld>
            <a:endParaRPr lang="en-US" dirty="0"/>
          </a:p>
        </p:txBody>
      </p:sp>
      <p:sp>
        <p:nvSpPr>
          <p:cNvPr id="5" name="Content Placeholder 4">
            <a:extLst>
              <a:ext uri="{FF2B5EF4-FFF2-40B4-BE49-F238E27FC236}">
                <a16:creationId xmlns:a16="http://schemas.microsoft.com/office/drawing/2014/main" id="{2A3B1899-21A1-BF46-4B5E-938E441E8C28}"/>
              </a:ext>
            </a:extLst>
          </p:cNvPr>
          <p:cNvSpPr>
            <a:spLocks noGrp="1"/>
          </p:cNvSpPr>
          <p:nvPr>
            <p:ph idx="1"/>
          </p:nvPr>
        </p:nvSpPr>
        <p:spPr>
          <a:xfrm>
            <a:off x="838200" y="2352921"/>
            <a:ext cx="10515600" cy="3832260"/>
          </a:xfrm>
        </p:spPr>
        <p:txBody>
          <a:bodyPr>
            <a:normAutofit/>
          </a:bodyPr>
          <a:lstStyle/>
          <a:p>
            <a:pPr algn="l" rtl="0" fontAlgn="base">
              <a:lnSpc>
                <a:spcPct val="120000"/>
              </a:lnSpc>
              <a:spcBef>
                <a:spcPts val="3000"/>
              </a:spcBef>
            </a:pPr>
            <a:r>
              <a:rPr lang="en-US" sz="2800" b="0" i="0" dirty="0">
                <a:solidFill>
                  <a:srgbClr val="000000"/>
                </a:solidFill>
                <a:effectLst/>
                <a:latin typeface="+mn-lt"/>
              </a:rPr>
              <a:t>Road map to achieving continued excellence, with all members contributing toward mission, vision and values.</a:t>
            </a:r>
            <a:endParaRPr lang="en-US" b="0" i="0" dirty="0">
              <a:solidFill>
                <a:srgbClr val="000000"/>
              </a:solidFill>
              <a:effectLst/>
              <a:latin typeface="+mn-lt"/>
            </a:endParaRPr>
          </a:p>
          <a:p>
            <a:pPr algn="l" rtl="0" fontAlgn="base">
              <a:lnSpc>
                <a:spcPct val="120000"/>
              </a:lnSpc>
              <a:spcBef>
                <a:spcPts val="3000"/>
              </a:spcBef>
            </a:pPr>
            <a:r>
              <a:rPr lang="en-US" sz="2800" b="0" i="0" dirty="0">
                <a:solidFill>
                  <a:srgbClr val="000000"/>
                </a:solidFill>
                <a:effectLst/>
                <a:latin typeface="+mn-lt"/>
              </a:rPr>
              <a:t>Board of Directors allocates resources and provides oversight.</a:t>
            </a:r>
          </a:p>
          <a:p>
            <a:pPr algn="l" rtl="0" fontAlgn="base">
              <a:lnSpc>
                <a:spcPct val="120000"/>
              </a:lnSpc>
              <a:spcBef>
                <a:spcPts val="3000"/>
              </a:spcBef>
            </a:pPr>
            <a:r>
              <a:rPr lang="en-US" dirty="0">
                <a:solidFill>
                  <a:srgbClr val="000000"/>
                </a:solidFill>
                <a:latin typeface="+mn-lt"/>
              </a:rPr>
              <a:t>P</a:t>
            </a:r>
            <a:r>
              <a:rPr lang="en-US" sz="2800" b="0" i="0" dirty="0">
                <a:solidFill>
                  <a:srgbClr val="000000"/>
                </a:solidFill>
                <a:effectLst/>
                <a:latin typeface="+mn-lt"/>
              </a:rPr>
              <a:t>rofessional staff, led by CEO, manages resources through strategies and tactics anchored in research.</a:t>
            </a:r>
          </a:p>
        </p:txBody>
      </p:sp>
    </p:spTree>
    <p:extLst>
      <p:ext uri="{BB962C8B-B14F-4D97-AF65-F5344CB8AC3E}">
        <p14:creationId xmlns:p14="http://schemas.microsoft.com/office/powerpoint/2010/main" val="337566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BF48C-CC5E-484D-9DED-B5BE67185EC9}"/>
              </a:ext>
            </a:extLst>
          </p:cNvPr>
          <p:cNvSpPr>
            <a:spLocks noGrp="1"/>
          </p:cNvSpPr>
          <p:nvPr>
            <p:ph type="title"/>
          </p:nvPr>
        </p:nvSpPr>
        <p:spPr>
          <a:xfrm>
            <a:off x="4365409" y="244326"/>
            <a:ext cx="6939899" cy="1325563"/>
          </a:xfrm>
        </p:spPr>
        <p:txBody>
          <a:bodyPr>
            <a:normAutofit/>
          </a:bodyPr>
          <a:lstStyle/>
          <a:p>
            <a:r>
              <a:rPr lang="en-US" dirty="0"/>
              <a:t>Our Mission and Vision</a:t>
            </a:r>
          </a:p>
        </p:txBody>
      </p:sp>
      <p:sp>
        <p:nvSpPr>
          <p:cNvPr id="5" name="Slide Number Placeholder 4">
            <a:extLst>
              <a:ext uri="{FF2B5EF4-FFF2-40B4-BE49-F238E27FC236}">
                <a16:creationId xmlns:a16="http://schemas.microsoft.com/office/drawing/2014/main" id="{605E793B-F076-F449-B8BE-964F2AF8CC47}"/>
              </a:ext>
            </a:extLst>
          </p:cNvPr>
          <p:cNvSpPr>
            <a:spLocks noGrp="1"/>
          </p:cNvSpPr>
          <p:nvPr>
            <p:ph type="sldNum" sz="quarter" idx="12"/>
          </p:nvPr>
        </p:nvSpPr>
        <p:spPr/>
        <p:txBody>
          <a:bodyPr/>
          <a:lstStyle/>
          <a:p>
            <a:fld id="{FE64FAF0-67D6-8641-82FF-792E6360F5A5}" type="slidenum">
              <a:rPr lang="en-US" smtClean="0"/>
              <a:pPr/>
              <a:t>7</a:t>
            </a:fld>
            <a:endParaRPr lang="en-US" dirty="0"/>
          </a:p>
        </p:txBody>
      </p:sp>
      <p:pic>
        <p:nvPicPr>
          <p:cNvPr id="8" name="Picture Placeholder 7">
            <a:extLst>
              <a:ext uri="{FF2B5EF4-FFF2-40B4-BE49-F238E27FC236}">
                <a16:creationId xmlns:a16="http://schemas.microsoft.com/office/drawing/2014/main" id="{93012D6C-1ED1-EB2A-494B-22FCC7F4FD3A}"/>
              </a:ext>
            </a:extLst>
          </p:cNvPr>
          <p:cNvPicPr>
            <a:picLocks noGrp="1" noChangeAspect="1"/>
          </p:cNvPicPr>
          <p:nvPr>
            <p:ph type="pic" sz="quarter" idx="13"/>
          </p:nvPr>
        </p:nvPicPr>
        <p:blipFill>
          <a:blip r:embed="rId3"/>
          <a:srcRect l="11233" r="11233"/>
          <a:stretch>
            <a:fillRect/>
          </a:stretch>
        </p:blipFill>
        <p:spPr/>
      </p:pic>
      <p:sp>
        <p:nvSpPr>
          <p:cNvPr id="7" name="Content Placeholder 2">
            <a:extLst>
              <a:ext uri="{FF2B5EF4-FFF2-40B4-BE49-F238E27FC236}">
                <a16:creationId xmlns:a16="http://schemas.microsoft.com/office/drawing/2014/main" id="{8F131E11-49BF-9CB5-893A-E2E05EE54556}"/>
              </a:ext>
            </a:extLst>
          </p:cNvPr>
          <p:cNvSpPr>
            <a:spLocks noGrp="1"/>
          </p:cNvSpPr>
          <p:nvPr>
            <p:ph sz="half" idx="14"/>
          </p:nvPr>
        </p:nvSpPr>
        <p:spPr>
          <a:xfrm>
            <a:off x="4372508" y="1702239"/>
            <a:ext cx="6481760" cy="4277458"/>
          </a:xfrm>
        </p:spPr>
        <p:txBody>
          <a:bodyPr>
            <a:normAutofit/>
          </a:bodyPr>
          <a:lstStyle/>
          <a:p>
            <a:pPr marL="0" indent="0">
              <a:lnSpc>
                <a:spcPct val="120000"/>
              </a:lnSpc>
              <a:buNone/>
            </a:pPr>
            <a:r>
              <a:rPr lang="en-US" b="1" dirty="0"/>
              <a:t>MISSION</a:t>
            </a:r>
          </a:p>
          <a:p>
            <a:pPr marL="0" indent="0">
              <a:lnSpc>
                <a:spcPct val="120000"/>
              </a:lnSpc>
              <a:buNone/>
            </a:pPr>
            <a:r>
              <a:rPr lang="en-US" sz="2800" dirty="0"/>
              <a:t>We are the community that protects people, property and the environment. </a:t>
            </a:r>
          </a:p>
          <a:p>
            <a:pPr marL="0" indent="0">
              <a:lnSpc>
                <a:spcPct val="120000"/>
              </a:lnSpc>
              <a:buNone/>
            </a:pPr>
            <a:endParaRPr lang="en-US" sz="1600" dirty="0"/>
          </a:p>
          <a:p>
            <a:pPr marL="0" indent="0">
              <a:lnSpc>
                <a:spcPct val="120000"/>
              </a:lnSpc>
              <a:buNone/>
            </a:pPr>
            <a:r>
              <a:rPr lang="en-US" sz="2800" b="1" dirty="0"/>
              <a:t>VISION</a:t>
            </a:r>
          </a:p>
          <a:p>
            <a:pPr marL="0" indent="0">
              <a:lnSpc>
                <a:spcPct val="120000"/>
              </a:lnSpc>
              <a:buNone/>
            </a:pPr>
            <a:r>
              <a:rPr lang="en-US" sz="2800" dirty="0"/>
              <a:t>Safety, health and well-being are inherent rights of every worker.</a:t>
            </a:r>
          </a:p>
        </p:txBody>
      </p:sp>
    </p:spTree>
    <p:extLst>
      <p:ext uri="{BB962C8B-B14F-4D97-AF65-F5344CB8AC3E}">
        <p14:creationId xmlns:p14="http://schemas.microsoft.com/office/powerpoint/2010/main" val="237900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79F64EB7-2714-8B26-B333-FC7ADC3DEADE}"/>
              </a:ext>
            </a:extLst>
          </p:cNvPr>
          <p:cNvGraphicFramePr>
            <a:graphicFrameLocks noGrp="1"/>
          </p:cNvGraphicFramePr>
          <p:nvPr>
            <p:ph sz="half" idx="14"/>
          </p:nvPr>
        </p:nvGraphicFramePr>
        <p:xfrm>
          <a:off x="7997825" y="1936750"/>
          <a:ext cx="3441700" cy="376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CBD46C8F-59DA-7B3D-D045-D973E95039D4}"/>
              </a:ext>
            </a:extLst>
          </p:cNvPr>
          <p:cNvSpPr>
            <a:spLocks noGrp="1"/>
          </p:cNvSpPr>
          <p:nvPr>
            <p:ph type="title"/>
          </p:nvPr>
        </p:nvSpPr>
        <p:spPr/>
        <p:txBody>
          <a:bodyPr anchor="ctr">
            <a:normAutofit/>
          </a:bodyPr>
          <a:lstStyle/>
          <a:p>
            <a:r>
              <a:rPr lang="en-US" dirty="0"/>
              <a:t>Our CLEAR Values</a:t>
            </a:r>
          </a:p>
        </p:txBody>
      </p:sp>
      <p:sp>
        <p:nvSpPr>
          <p:cNvPr id="5" name="Slide Number Placeholder 4">
            <a:extLst>
              <a:ext uri="{FF2B5EF4-FFF2-40B4-BE49-F238E27FC236}">
                <a16:creationId xmlns:a16="http://schemas.microsoft.com/office/drawing/2014/main" id="{D04750CF-382B-ED3C-B480-7CABEC3494C1}"/>
              </a:ext>
            </a:extLst>
          </p:cNvPr>
          <p:cNvSpPr>
            <a:spLocks noGrp="1"/>
          </p:cNvSpPr>
          <p:nvPr>
            <p:ph type="sldNum" sz="quarter" idx="12"/>
          </p:nvPr>
        </p:nvSpPr>
        <p:spPr/>
        <p:txBody>
          <a:bodyPr anchor="ctr">
            <a:normAutofit/>
          </a:bodyPr>
          <a:lstStyle/>
          <a:p>
            <a:pPr>
              <a:spcAft>
                <a:spcPts val="600"/>
              </a:spcAft>
            </a:pPr>
            <a:fld id="{FE64FAF0-67D6-8641-82FF-792E6360F5A5}" type="slidenum">
              <a:rPr lang="en-US" smtClean="0"/>
              <a:pPr>
                <a:spcAft>
                  <a:spcPts val="600"/>
                </a:spcAft>
              </a:pPr>
              <a:t>8</a:t>
            </a:fld>
            <a:endParaRPr lang="en-US"/>
          </a:p>
        </p:txBody>
      </p:sp>
      <p:pic>
        <p:nvPicPr>
          <p:cNvPr id="7" name="Picture 6" descr="A group of people posing for a photo&#10;&#10;Description automatically generated">
            <a:extLst>
              <a:ext uri="{FF2B5EF4-FFF2-40B4-BE49-F238E27FC236}">
                <a16:creationId xmlns:a16="http://schemas.microsoft.com/office/drawing/2014/main" id="{73789CDF-F407-F487-0CC6-6C20BA9A7FE3}"/>
              </a:ext>
            </a:extLst>
          </p:cNvPr>
          <p:cNvPicPr>
            <a:picLocks noChangeAspect="1"/>
          </p:cNvPicPr>
          <p:nvPr/>
        </p:nvPicPr>
        <p:blipFill rotWithShape="1">
          <a:blip r:embed="rId8"/>
          <a:srcRect l="2547" r="3304"/>
          <a:stretch/>
        </p:blipFill>
        <p:spPr>
          <a:xfrm>
            <a:off x="0" y="1075709"/>
            <a:ext cx="7178048" cy="4814106"/>
          </a:xfrm>
          <a:prstGeom prst="rect">
            <a:avLst/>
          </a:prstGeom>
        </p:spPr>
      </p:pic>
    </p:spTree>
    <p:extLst>
      <p:ext uri="{BB962C8B-B14F-4D97-AF65-F5344CB8AC3E}">
        <p14:creationId xmlns:p14="http://schemas.microsoft.com/office/powerpoint/2010/main" val="320826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C76BC-4C79-EDA4-ED4C-4A2E2A8254FE}"/>
              </a:ext>
            </a:extLst>
          </p:cNvPr>
          <p:cNvSpPr>
            <a:spLocks noGrp="1"/>
          </p:cNvSpPr>
          <p:nvPr>
            <p:ph type="title"/>
          </p:nvPr>
        </p:nvSpPr>
        <p:spPr>
          <a:xfrm>
            <a:off x="838200" y="428503"/>
            <a:ext cx="10515600" cy="850909"/>
          </a:xfrm>
        </p:spPr>
        <p:txBody>
          <a:bodyPr anchor="b">
            <a:normAutofit/>
          </a:bodyPr>
          <a:lstStyle/>
          <a:p>
            <a:r>
              <a:rPr lang="en-US" dirty="0"/>
              <a:t>Strategic Focus on Three Domains</a:t>
            </a:r>
          </a:p>
        </p:txBody>
      </p:sp>
      <p:sp>
        <p:nvSpPr>
          <p:cNvPr id="15" name="Slide Number Placeholder 3">
            <a:extLst>
              <a:ext uri="{FF2B5EF4-FFF2-40B4-BE49-F238E27FC236}">
                <a16:creationId xmlns:a16="http://schemas.microsoft.com/office/drawing/2014/main" id="{691A3272-DF48-F18C-9DEA-D51F5D53F47B}"/>
              </a:ext>
            </a:extLst>
          </p:cNvPr>
          <p:cNvSpPr>
            <a:spLocks noGrp="1"/>
          </p:cNvSpPr>
          <p:nvPr>
            <p:ph type="sldNum" sz="quarter" idx="12"/>
          </p:nvPr>
        </p:nvSpPr>
        <p:spPr>
          <a:xfrm>
            <a:off x="838200" y="6185181"/>
            <a:ext cx="2743200" cy="365125"/>
          </a:xfrm>
        </p:spPr>
        <p:txBody>
          <a:bodyPr/>
          <a:lstStyle/>
          <a:p>
            <a:pPr>
              <a:spcAft>
                <a:spcPts val="600"/>
              </a:spcAft>
            </a:pPr>
            <a:fld id="{FE64FAF0-67D6-8641-82FF-792E6360F5A5}" type="slidenum">
              <a:rPr lang="en-US" smtClean="0"/>
              <a:pPr>
                <a:spcAft>
                  <a:spcPts val="600"/>
                </a:spcAft>
              </a:pPr>
              <a:t>9</a:t>
            </a:fld>
            <a:endParaRPr lang="en-US"/>
          </a:p>
        </p:txBody>
      </p:sp>
      <p:graphicFrame>
        <p:nvGraphicFramePr>
          <p:cNvPr id="11" name="Content Placeholder 8">
            <a:extLst>
              <a:ext uri="{FF2B5EF4-FFF2-40B4-BE49-F238E27FC236}">
                <a16:creationId xmlns:a16="http://schemas.microsoft.com/office/drawing/2014/main" id="{E087B620-6889-D55A-19C3-F1DA4D65B219}"/>
              </a:ext>
            </a:extLst>
          </p:cNvPr>
          <p:cNvGraphicFramePr>
            <a:graphicFrameLocks noGrp="1"/>
          </p:cNvGraphicFramePr>
          <p:nvPr>
            <p:ph idx="1"/>
          </p:nvPr>
        </p:nvGraphicFramePr>
        <p:xfrm>
          <a:off x="525381" y="2076196"/>
          <a:ext cx="10651956" cy="3614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706441"/>
      </p:ext>
    </p:extLst>
  </p:cSld>
  <p:clrMapOvr>
    <a:masterClrMapping/>
  </p:clrMapOvr>
</p:sld>
</file>

<file path=ppt/theme/theme1.xml><?xml version="1.0" encoding="utf-8"?>
<a:theme xmlns:a="http://schemas.openxmlformats.org/drawingml/2006/main" name="Custom Design">
  <a:themeElements>
    <a:clrScheme name="Custom 1">
      <a:dk1>
        <a:srgbClr val="000000"/>
      </a:dk1>
      <a:lt1>
        <a:srgbClr val="FFFFFF"/>
      </a:lt1>
      <a:dk2>
        <a:srgbClr val="000000"/>
      </a:dk2>
      <a:lt2>
        <a:srgbClr val="FFFFFF"/>
      </a:lt2>
      <a:accent1>
        <a:srgbClr val="FFCB05"/>
      </a:accent1>
      <a:accent2>
        <a:srgbClr val="006536"/>
      </a:accent2>
      <a:accent3>
        <a:srgbClr val="40998C"/>
      </a:accent3>
      <a:accent4>
        <a:srgbClr val="0071B9"/>
      </a:accent4>
      <a:accent5>
        <a:srgbClr val="694573"/>
      </a:accent5>
      <a:accent6>
        <a:srgbClr val="7E7F83"/>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2075</Words>
  <Application>Microsoft Office PowerPoint</Application>
  <PresentationFormat>Widescreen</PresentationFormat>
  <Paragraphs>219</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-apple-system</vt:lpstr>
      <vt:lpstr>Arial</vt:lpstr>
      <vt:lpstr>Calibri</vt:lpstr>
      <vt:lpstr>Myriad Pro</vt:lpstr>
      <vt:lpstr>Söhne</vt:lpstr>
      <vt:lpstr>Symbol</vt:lpstr>
      <vt:lpstr>Wingdings</vt:lpstr>
      <vt:lpstr>Custom Design</vt:lpstr>
      <vt:lpstr>October Meeting</vt:lpstr>
      <vt:lpstr>Agenda</vt:lpstr>
      <vt:lpstr>AG Member Expectations</vt:lpstr>
      <vt:lpstr>Advisory Group </vt:lpstr>
      <vt:lpstr>Overview of 2023-28 Strategic Plan</vt:lpstr>
      <vt:lpstr>Our 2023-28 Strategic Plan</vt:lpstr>
      <vt:lpstr>Our Mission and Vision</vt:lpstr>
      <vt:lpstr>Our CLEAR Values</vt:lpstr>
      <vt:lpstr>Strategic Focus on Three Domains</vt:lpstr>
      <vt:lpstr>Member Community</vt:lpstr>
      <vt:lpstr>Trusted Advisor</vt:lpstr>
      <vt:lpstr>Workforce Development</vt:lpstr>
      <vt:lpstr>How We Use the Strategic Plan</vt:lpstr>
      <vt:lpstr>How We Measure Progress</vt:lpstr>
      <vt:lpstr>Communications Roll Out</vt:lpstr>
      <vt:lpstr>Breakout Session</vt:lpstr>
      <vt:lpstr>Breakout Session Questions</vt:lpstr>
      <vt:lpstr>governance@assp.org </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 of Safety 2023</dc:title>
  <dc:creator>Dallas Tomlin</dc:creator>
  <cp:lastModifiedBy>Dallas Tomlin</cp:lastModifiedBy>
  <cp:revision>18</cp:revision>
  <dcterms:created xsi:type="dcterms:W3CDTF">2023-08-30T19:54:46Z</dcterms:created>
  <dcterms:modified xsi:type="dcterms:W3CDTF">2023-10-06T15:54:01Z</dcterms:modified>
</cp:coreProperties>
</file>