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79" r:id="rId3"/>
    <p:sldId id="3586" r:id="rId4"/>
    <p:sldId id="3985" r:id="rId5"/>
    <p:sldId id="3945" r:id="rId6"/>
    <p:sldId id="3986" r:id="rId7"/>
    <p:sldId id="3987" r:id="rId8"/>
    <p:sldId id="3946" r:id="rId9"/>
    <p:sldId id="3955" r:id="rId10"/>
    <p:sldId id="3963" r:id="rId11"/>
    <p:sldId id="3953" r:id="rId12"/>
    <p:sldId id="3954" r:id="rId13"/>
    <p:sldId id="3983" r:id="rId14"/>
    <p:sldId id="3944" r:id="rId15"/>
    <p:sldId id="3990" r:id="rId16"/>
    <p:sldId id="3984" r:id="rId17"/>
    <p:sldId id="3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DFB4C-1382-F176-BF39-C0A9C5EEDE29}" name="Kimberly McDowell" initials="KM" userId="S::KMcDowell@asse.org::0514dea4-e453-4b2a-9353-ef8eae4217e9" providerId="AD"/>
  <p188:author id="{FFECC383-2216-0ED0-383A-A26D18096EFC}" name="Guest User" initials="GU" userId="S::urn:spo:anon#207b4268127849ae177d1e8bfb9ccd3513e275f42ac7cc6927fc2272828d47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34" autoAdjust="0"/>
  </p:normalViewPr>
  <p:slideViewPr>
    <p:cSldViewPr snapToGrid="0">
      <p:cViewPr varScale="1">
        <p:scale>
          <a:sx n="94" d="100"/>
          <a:sy n="94"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05291-D98B-40BA-9B5A-18AFFC2B5F8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E2FC7D4-A392-4E85-8153-CCF3EF0D2DA2}">
      <dgm:prSet/>
      <dgm:spPr/>
      <dgm:t>
        <a:bodyPr/>
        <a:lstStyle/>
        <a:p>
          <a:r>
            <a:rPr lang="en-US"/>
            <a:t>Launch Advisory Group</a:t>
          </a:r>
        </a:p>
      </dgm:t>
    </dgm:pt>
    <dgm:pt modelId="{D3CF60B8-CBD7-40D2-A168-A802119AE83C}" type="parTrans" cxnId="{07E8C7C6-5F51-4F0B-9F82-8D82F2639FE9}">
      <dgm:prSet/>
      <dgm:spPr/>
      <dgm:t>
        <a:bodyPr/>
        <a:lstStyle/>
        <a:p>
          <a:endParaRPr lang="en-US"/>
        </a:p>
      </dgm:t>
    </dgm:pt>
    <dgm:pt modelId="{7A7E8417-BCB9-47EE-B0BA-11EFB8ACC801}" type="sibTrans" cxnId="{07E8C7C6-5F51-4F0B-9F82-8D82F2639FE9}">
      <dgm:prSet/>
      <dgm:spPr/>
      <dgm:t>
        <a:bodyPr/>
        <a:lstStyle/>
        <a:p>
          <a:endParaRPr lang="en-US"/>
        </a:p>
      </dgm:t>
    </dgm:pt>
    <dgm:pt modelId="{A8DBA880-1375-4929-9F77-DDD0B26D2B93}">
      <dgm:prSet/>
      <dgm:spPr/>
      <dgm:t>
        <a:bodyPr/>
        <a:lstStyle/>
        <a:p>
          <a:r>
            <a:rPr lang="en-US"/>
            <a:t>Onboarding &amp; orientation – July 2022</a:t>
          </a:r>
        </a:p>
      </dgm:t>
    </dgm:pt>
    <dgm:pt modelId="{BF353BB4-F2A9-4F31-B245-8F4307F4302B}" type="parTrans" cxnId="{48A103BE-C335-4CE7-9513-FCD28A2E8648}">
      <dgm:prSet/>
      <dgm:spPr/>
      <dgm:t>
        <a:bodyPr/>
        <a:lstStyle/>
        <a:p>
          <a:endParaRPr lang="en-US"/>
        </a:p>
      </dgm:t>
    </dgm:pt>
    <dgm:pt modelId="{50A10B46-68D8-4B4F-B835-2FD8CFEC0CCD}" type="sibTrans" cxnId="{48A103BE-C335-4CE7-9513-FCD28A2E8648}">
      <dgm:prSet/>
      <dgm:spPr/>
      <dgm:t>
        <a:bodyPr/>
        <a:lstStyle/>
        <a:p>
          <a:endParaRPr lang="en-US"/>
        </a:p>
      </dgm:t>
    </dgm:pt>
    <dgm:pt modelId="{4CC2E0AA-7EDE-41F9-8513-3EDF272131B9}">
      <dgm:prSet/>
      <dgm:spPr/>
      <dgm:t>
        <a:bodyPr/>
        <a:lstStyle/>
        <a:p>
          <a:r>
            <a:rPr lang="en-US"/>
            <a:t>Inform Strategic Plan</a:t>
          </a:r>
        </a:p>
      </dgm:t>
    </dgm:pt>
    <dgm:pt modelId="{22FAB66B-3CEF-45F1-AA77-EE8794E0237A}" type="parTrans" cxnId="{8C35A57C-6250-4171-A711-8C6B9DB725BB}">
      <dgm:prSet/>
      <dgm:spPr/>
      <dgm:t>
        <a:bodyPr/>
        <a:lstStyle/>
        <a:p>
          <a:endParaRPr lang="en-US"/>
        </a:p>
      </dgm:t>
    </dgm:pt>
    <dgm:pt modelId="{02F8CD03-B80F-4DF0-B784-FEF8162DE3AC}" type="sibTrans" cxnId="{8C35A57C-6250-4171-A711-8C6B9DB725BB}">
      <dgm:prSet/>
      <dgm:spPr/>
      <dgm:t>
        <a:bodyPr/>
        <a:lstStyle/>
        <a:p>
          <a:endParaRPr lang="en-US"/>
        </a:p>
      </dgm:t>
    </dgm:pt>
    <dgm:pt modelId="{568CC1A6-DBFC-45E5-8DB4-18B404C625C3}">
      <dgm:prSet/>
      <dgm:spPr/>
      <dgm:t>
        <a:bodyPr/>
        <a:lstStyle/>
        <a:p>
          <a:r>
            <a:rPr lang="en-US"/>
            <a:t>Meetings November &amp; December 2022</a:t>
          </a:r>
        </a:p>
      </dgm:t>
    </dgm:pt>
    <dgm:pt modelId="{C6C568E1-6BF9-4FD6-8033-BEC8F0B1B1C2}" type="parTrans" cxnId="{4E91B48A-28FE-47D9-A056-5D77FE83ECE3}">
      <dgm:prSet/>
      <dgm:spPr/>
      <dgm:t>
        <a:bodyPr/>
        <a:lstStyle/>
        <a:p>
          <a:endParaRPr lang="en-US"/>
        </a:p>
      </dgm:t>
    </dgm:pt>
    <dgm:pt modelId="{ED8BA176-95AD-4270-9118-0D80C3CCF4AE}" type="sibTrans" cxnId="{4E91B48A-28FE-47D9-A056-5D77FE83ECE3}">
      <dgm:prSet/>
      <dgm:spPr/>
      <dgm:t>
        <a:bodyPr/>
        <a:lstStyle/>
        <a:p>
          <a:endParaRPr lang="en-US"/>
        </a:p>
      </dgm:t>
    </dgm:pt>
    <dgm:pt modelId="{696C8E4E-12F8-41D5-81A8-985D5E127D00}">
      <dgm:prSet/>
      <dgm:spPr/>
      <dgm:t>
        <a:bodyPr/>
        <a:lstStyle/>
        <a:p>
          <a:r>
            <a:rPr lang="en-US"/>
            <a:t>Inform Membership Value</a:t>
          </a:r>
        </a:p>
      </dgm:t>
    </dgm:pt>
    <dgm:pt modelId="{6CC13D91-3AAE-4116-B776-12681357C82D}" type="parTrans" cxnId="{DF94A980-D7C9-4BBB-9A39-193D2ADB6DAB}">
      <dgm:prSet/>
      <dgm:spPr/>
      <dgm:t>
        <a:bodyPr/>
        <a:lstStyle/>
        <a:p>
          <a:endParaRPr lang="en-US"/>
        </a:p>
      </dgm:t>
    </dgm:pt>
    <dgm:pt modelId="{250FBBB4-D3F7-4BF4-9C61-BB5CFC3F725A}" type="sibTrans" cxnId="{DF94A980-D7C9-4BBB-9A39-193D2ADB6DAB}">
      <dgm:prSet/>
      <dgm:spPr/>
      <dgm:t>
        <a:bodyPr/>
        <a:lstStyle/>
        <a:p>
          <a:endParaRPr lang="en-US"/>
        </a:p>
      </dgm:t>
    </dgm:pt>
    <dgm:pt modelId="{284EA942-DB91-4A95-95DA-D9860D9D8021}">
      <dgm:prSet/>
      <dgm:spPr/>
      <dgm:t>
        <a:bodyPr/>
        <a:lstStyle/>
        <a:p>
          <a:r>
            <a:rPr lang="en-US"/>
            <a:t>Meetings January or February 2023</a:t>
          </a:r>
        </a:p>
      </dgm:t>
    </dgm:pt>
    <dgm:pt modelId="{B1B73E5B-761A-449A-8839-65CBFC8146DC}" type="parTrans" cxnId="{6654E96D-0077-4977-B9A3-981F46AF707D}">
      <dgm:prSet/>
      <dgm:spPr/>
      <dgm:t>
        <a:bodyPr/>
        <a:lstStyle/>
        <a:p>
          <a:endParaRPr lang="en-US"/>
        </a:p>
      </dgm:t>
    </dgm:pt>
    <dgm:pt modelId="{5A458D7D-A8D2-4C98-BB77-6CCDB01706F9}" type="sibTrans" cxnId="{6654E96D-0077-4977-B9A3-981F46AF707D}">
      <dgm:prSet/>
      <dgm:spPr/>
      <dgm:t>
        <a:bodyPr/>
        <a:lstStyle/>
        <a:p>
          <a:endParaRPr lang="en-US"/>
        </a:p>
      </dgm:t>
    </dgm:pt>
    <dgm:pt modelId="{06B296B9-50F9-463C-BC3D-7587CAF59B80}">
      <dgm:prSet/>
      <dgm:spPr/>
      <dgm:t>
        <a:bodyPr/>
        <a:lstStyle/>
        <a:p>
          <a:r>
            <a:rPr lang="en-US"/>
            <a:t>Operations Committee Formation</a:t>
          </a:r>
        </a:p>
      </dgm:t>
    </dgm:pt>
    <dgm:pt modelId="{9689D64E-211D-437B-A00B-6BBD1D044574}" type="parTrans" cxnId="{B4CC8D72-1FAF-46C6-A472-6CF68F641FAD}">
      <dgm:prSet/>
      <dgm:spPr/>
      <dgm:t>
        <a:bodyPr/>
        <a:lstStyle/>
        <a:p>
          <a:endParaRPr lang="en-US"/>
        </a:p>
      </dgm:t>
    </dgm:pt>
    <dgm:pt modelId="{2C335957-042D-44FB-88D1-5D73EB72FC49}" type="sibTrans" cxnId="{B4CC8D72-1FAF-46C6-A472-6CF68F641FAD}">
      <dgm:prSet/>
      <dgm:spPr/>
      <dgm:t>
        <a:bodyPr/>
        <a:lstStyle/>
        <a:p>
          <a:endParaRPr lang="en-US"/>
        </a:p>
      </dgm:t>
    </dgm:pt>
    <dgm:pt modelId="{3825B954-C812-4EF8-9169-D5A327437726}">
      <dgm:prSet/>
      <dgm:spPr/>
      <dgm:t>
        <a:bodyPr/>
        <a:lstStyle/>
        <a:p>
          <a:r>
            <a:rPr lang="en-US"/>
            <a:t>March 2023</a:t>
          </a:r>
        </a:p>
      </dgm:t>
    </dgm:pt>
    <dgm:pt modelId="{973D14DE-9DBB-46FC-AB21-B3239BD386ED}" type="parTrans" cxnId="{0DE76277-D1BE-4201-8310-543465B7D911}">
      <dgm:prSet/>
      <dgm:spPr/>
      <dgm:t>
        <a:bodyPr/>
        <a:lstStyle/>
        <a:p>
          <a:endParaRPr lang="en-US"/>
        </a:p>
      </dgm:t>
    </dgm:pt>
    <dgm:pt modelId="{C54CD5A3-3049-44AC-8E43-B79E8A970532}" type="sibTrans" cxnId="{0DE76277-D1BE-4201-8310-543465B7D911}">
      <dgm:prSet/>
      <dgm:spPr/>
      <dgm:t>
        <a:bodyPr/>
        <a:lstStyle/>
        <a:p>
          <a:endParaRPr lang="en-US"/>
        </a:p>
      </dgm:t>
    </dgm:pt>
    <dgm:pt modelId="{8C81E07D-F52B-4B43-9F40-834546B398C0}" type="pres">
      <dgm:prSet presAssocID="{3B605291-D98B-40BA-9B5A-18AFFC2B5F89}" presName="Name0" presStyleCnt="0">
        <dgm:presLayoutVars>
          <dgm:dir/>
          <dgm:animLvl val="lvl"/>
          <dgm:resizeHandles val="exact"/>
        </dgm:presLayoutVars>
      </dgm:prSet>
      <dgm:spPr/>
    </dgm:pt>
    <dgm:pt modelId="{DB486E04-5A79-467E-9B88-0877269E723A}" type="pres">
      <dgm:prSet presAssocID="{0E2FC7D4-A392-4E85-8153-CCF3EF0D2DA2}" presName="linNode" presStyleCnt="0"/>
      <dgm:spPr/>
    </dgm:pt>
    <dgm:pt modelId="{2ED14CF2-95AF-4592-A2AF-47ED2FFED25A}" type="pres">
      <dgm:prSet presAssocID="{0E2FC7D4-A392-4E85-8153-CCF3EF0D2DA2}" presName="parentText" presStyleLbl="node1" presStyleIdx="0" presStyleCnt="4">
        <dgm:presLayoutVars>
          <dgm:chMax val="1"/>
          <dgm:bulletEnabled val="1"/>
        </dgm:presLayoutVars>
      </dgm:prSet>
      <dgm:spPr/>
    </dgm:pt>
    <dgm:pt modelId="{07D7968F-5B4C-474B-A481-E7C9B2F90219}" type="pres">
      <dgm:prSet presAssocID="{0E2FC7D4-A392-4E85-8153-CCF3EF0D2DA2}" presName="descendantText" presStyleLbl="alignAccFollowNode1" presStyleIdx="0" presStyleCnt="4">
        <dgm:presLayoutVars>
          <dgm:bulletEnabled val="1"/>
        </dgm:presLayoutVars>
      </dgm:prSet>
      <dgm:spPr/>
    </dgm:pt>
    <dgm:pt modelId="{F02235EE-D843-4D53-B806-4EEF8346F200}" type="pres">
      <dgm:prSet presAssocID="{7A7E8417-BCB9-47EE-B0BA-11EFB8ACC801}" presName="sp" presStyleCnt="0"/>
      <dgm:spPr/>
    </dgm:pt>
    <dgm:pt modelId="{DEEF2A0B-0DC9-4E3B-A928-1DDDE7B90C35}" type="pres">
      <dgm:prSet presAssocID="{4CC2E0AA-7EDE-41F9-8513-3EDF272131B9}" presName="linNode" presStyleCnt="0"/>
      <dgm:spPr/>
    </dgm:pt>
    <dgm:pt modelId="{31EB70CB-4F90-441A-8B37-41FF05B7F197}" type="pres">
      <dgm:prSet presAssocID="{4CC2E0AA-7EDE-41F9-8513-3EDF272131B9}" presName="parentText" presStyleLbl="node1" presStyleIdx="1" presStyleCnt="4">
        <dgm:presLayoutVars>
          <dgm:chMax val="1"/>
          <dgm:bulletEnabled val="1"/>
        </dgm:presLayoutVars>
      </dgm:prSet>
      <dgm:spPr/>
    </dgm:pt>
    <dgm:pt modelId="{FC3B7735-B1BE-48D3-8FE0-26B0733B9536}" type="pres">
      <dgm:prSet presAssocID="{4CC2E0AA-7EDE-41F9-8513-3EDF272131B9}" presName="descendantText" presStyleLbl="alignAccFollowNode1" presStyleIdx="1" presStyleCnt="4">
        <dgm:presLayoutVars>
          <dgm:bulletEnabled val="1"/>
        </dgm:presLayoutVars>
      </dgm:prSet>
      <dgm:spPr/>
    </dgm:pt>
    <dgm:pt modelId="{D0E06133-0E28-4280-82D0-D3460C4F9429}" type="pres">
      <dgm:prSet presAssocID="{02F8CD03-B80F-4DF0-B784-FEF8162DE3AC}" presName="sp" presStyleCnt="0"/>
      <dgm:spPr/>
    </dgm:pt>
    <dgm:pt modelId="{EFBDBB9E-2D08-409A-A354-7E6036D93761}" type="pres">
      <dgm:prSet presAssocID="{696C8E4E-12F8-41D5-81A8-985D5E127D00}" presName="linNode" presStyleCnt="0"/>
      <dgm:spPr/>
    </dgm:pt>
    <dgm:pt modelId="{638ACE10-ACA4-45C6-B8A6-7606856F93BE}" type="pres">
      <dgm:prSet presAssocID="{696C8E4E-12F8-41D5-81A8-985D5E127D00}" presName="parentText" presStyleLbl="node1" presStyleIdx="2" presStyleCnt="4">
        <dgm:presLayoutVars>
          <dgm:chMax val="1"/>
          <dgm:bulletEnabled val="1"/>
        </dgm:presLayoutVars>
      </dgm:prSet>
      <dgm:spPr/>
    </dgm:pt>
    <dgm:pt modelId="{594C8EE4-5966-4BC8-88A9-1C13E5A3C9B5}" type="pres">
      <dgm:prSet presAssocID="{696C8E4E-12F8-41D5-81A8-985D5E127D00}" presName="descendantText" presStyleLbl="alignAccFollowNode1" presStyleIdx="2" presStyleCnt="4">
        <dgm:presLayoutVars>
          <dgm:bulletEnabled val="1"/>
        </dgm:presLayoutVars>
      </dgm:prSet>
      <dgm:spPr/>
    </dgm:pt>
    <dgm:pt modelId="{8AB4EFB2-6527-4E64-BF1F-F07F38EA7FCC}" type="pres">
      <dgm:prSet presAssocID="{250FBBB4-D3F7-4BF4-9C61-BB5CFC3F725A}" presName="sp" presStyleCnt="0"/>
      <dgm:spPr/>
    </dgm:pt>
    <dgm:pt modelId="{B4FC2F98-2A09-4C78-8FE0-83792429E951}" type="pres">
      <dgm:prSet presAssocID="{06B296B9-50F9-463C-BC3D-7587CAF59B80}" presName="linNode" presStyleCnt="0"/>
      <dgm:spPr/>
    </dgm:pt>
    <dgm:pt modelId="{47959530-DF5A-4319-A30C-5ED18D1608A0}" type="pres">
      <dgm:prSet presAssocID="{06B296B9-50F9-463C-BC3D-7587CAF59B80}" presName="parentText" presStyleLbl="node1" presStyleIdx="3" presStyleCnt="4">
        <dgm:presLayoutVars>
          <dgm:chMax val="1"/>
          <dgm:bulletEnabled val="1"/>
        </dgm:presLayoutVars>
      </dgm:prSet>
      <dgm:spPr/>
    </dgm:pt>
    <dgm:pt modelId="{341B502C-0CD3-4F67-BDD9-712A68FFF28A}" type="pres">
      <dgm:prSet presAssocID="{06B296B9-50F9-463C-BC3D-7587CAF59B80}" presName="descendantText" presStyleLbl="alignAccFollowNode1" presStyleIdx="3" presStyleCnt="4">
        <dgm:presLayoutVars>
          <dgm:bulletEnabled val="1"/>
        </dgm:presLayoutVars>
      </dgm:prSet>
      <dgm:spPr/>
    </dgm:pt>
  </dgm:ptLst>
  <dgm:cxnLst>
    <dgm:cxn modelId="{E8AD450E-3553-44E4-BA87-E5C358CDE53F}" type="presOf" srcId="{A8DBA880-1375-4929-9F77-DDD0B26D2B93}" destId="{07D7968F-5B4C-474B-A481-E7C9B2F90219}" srcOrd="0" destOrd="0" presId="urn:microsoft.com/office/officeart/2005/8/layout/vList5"/>
    <dgm:cxn modelId="{3101711F-D431-40DB-BA64-5E17A1DD0E21}" type="presOf" srcId="{06B296B9-50F9-463C-BC3D-7587CAF59B80}" destId="{47959530-DF5A-4319-A30C-5ED18D1608A0}" srcOrd="0" destOrd="0" presId="urn:microsoft.com/office/officeart/2005/8/layout/vList5"/>
    <dgm:cxn modelId="{C573B237-EEBE-47AB-B3A0-4A67A31F6325}" type="presOf" srcId="{696C8E4E-12F8-41D5-81A8-985D5E127D00}" destId="{638ACE10-ACA4-45C6-B8A6-7606856F93BE}" srcOrd="0" destOrd="0" presId="urn:microsoft.com/office/officeart/2005/8/layout/vList5"/>
    <dgm:cxn modelId="{EE601544-46D9-4CB6-82F0-A7636016F261}" type="presOf" srcId="{3825B954-C812-4EF8-9169-D5A327437726}" destId="{341B502C-0CD3-4F67-BDD9-712A68FFF28A}" srcOrd="0" destOrd="0" presId="urn:microsoft.com/office/officeart/2005/8/layout/vList5"/>
    <dgm:cxn modelId="{FD9F2A67-249D-48D6-B339-5CBC711FA6FC}" type="presOf" srcId="{568CC1A6-DBFC-45E5-8DB4-18B404C625C3}" destId="{FC3B7735-B1BE-48D3-8FE0-26B0733B9536}" srcOrd="0" destOrd="0" presId="urn:microsoft.com/office/officeart/2005/8/layout/vList5"/>
    <dgm:cxn modelId="{6654E96D-0077-4977-B9A3-981F46AF707D}" srcId="{696C8E4E-12F8-41D5-81A8-985D5E127D00}" destId="{284EA942-DB91-4A95-95DA-D9860D9D8021}" srcOrd="0" destOrd="0" parTransId="{B1B73E5B-761A-449A-8839-65CBFC8146DC}" sibTransId="{5A458D7D-A8D2-4C98-BB77-6CCDB01706F9}"/>
    <dgm:cxn modelId="{D7E5354F-25EC-4324-AB01-44DB9BD1E504}" type="presOf" srcId="{3B605291-D98B-40BA-9B5A-18AFFC2B5F89}" destId="{8C81E07D-F52B-4B43-9F40-834546B398C0}" srcOrd="0" destOrd="0" presId="urn:microsoft.com/office/officeart/2005/8/layout/vList5"/>
    <dgm:cxn modelId="{B4CC8D72-1FAF-46C6-A472-6CF68F641FAD}" srcId="{3B605291-D98B-40BA-9B5A-18AFFC2B5F89}" destId="{06B296B9-50F9-463C-BC3D-7587CAF59B80}" srcOrd="3" destOrd="0" parTransId="{9689D64E-211D-437B-A00B-6BBD1D044574}" sibTransId="{2C335957-042D-44FB-88D1-5D73EB72FC49}"/>
    <dgm:cxn modelId="{0DE76277-D1BE-4201-8310-543465B7D911}" srcId="{06B296B9-50F9-463C-BC3D-7587CAF59B80}" destId="{3825B954-C812-4EF8-9169-D5A327437726}" srcOrd="0" destOrd="0" parTransId="{973D14DE-9DBB-46FC-AB21-B3239BD386ED}" sibTransId="{C54CD5A3-3049-44AC-8E43-B79E8A970532}"/>
    <dgm:cxn modelId="{8C35A57C-6250-4171-A711-8C6B9DB725BB}" srcId="{3B605291-D98B-40BA-9B5A-18AFFC2B5F89}" destId="{4CC2E0AA-7EDE-41F9-8513-3EDF272131B9}" srcOrd="1" destOrd="0" parTransId="{22FAB66B-3CEF-45F1-AA77-EE8794E0237A}" sibTransId="{02F8CD03-B80F-4DF0-B784-FEF8162DE3AC}"/>
    <dgm:cxn modelId="{DF94A980-D7C9-4BBB-9A39-193D2ADB6DAB}" srcId="{3B605291-D98B-40BA-9B5A-18AFFC2B5F89}" destId="{696C8E4E-12F8-41D5-81A8-985D5E127D00}" srcOrd="2" destOrd="0" parTransId="{6CC13D91-3AAE-4116-B776-12681357C82D}" sibTransId="{250FBBB4-D3F7-4BF4-9C61-BB5CFC3F725A}"/>
    <dgm:cxn modelId="{4E91B48A-28FE-47D9-A056-5D77FE83ECE3}" srcId="{4CC2E0AA-7EDE-41F9-8513-3EDF272131B9}" destId="{568CC1A6-DBFC-45E5-8DB4-18B404C625C3}" srcOrd="0" destOrd="0" parTransId="{C6C568E1-6BF9-4FD6-8033-BEC8F0B1B1C2}" sibTransId="{ED8BA176-95AD-4270-9118-0D80C3CCF4AE}"/>
    <dgm:cxn modelId="{406ABC98-285B-44E8-BF0D-6427BA865305}" type="presOf" srcId="{0E2FC7D4-A392-4E85-8153-CCF3EF0D2DA2}" destId="{2ED14CF2-95AF-4592-A2AF-47ED2FFED25A}" srcOrd="0" destOrd="0" presId="urn:microsoft.com/office/officeart/2005/8/layout/vList5"/>
    <dgm:cxn modelId="{48A103BE-C335-4CE7-9513-FCD28A2E8648}" srcId="{0E2FC7D4-A392-4E85-8153-CCF3EF0D2DA2}" destId="{A8DBA880-1375-4929-9F77-DDD0B26D2B93}" srcOrd="0" destOrd="0" parTransId="{BF353BB4-F2A9-4F31-B245-8F4307F4302B}" sibTransId="{50A10B46-68D8-4B4F-B835-2FD8CFEC0CCD}"/>
    <dgm:cxn modelId="{07E8C7C6-5F51-4F0B-9F82-8D82F2639FE9}" srcId="{3B605291-D98B-40BA-9B5A-18AFFC2B5F89}" destId="{0E2FC7D4-A392-4E85-8153-CCF3EF0D2DA2}" srcOrd="0" destOrd="0" parTransId="{D3CF60B8-CBD7-40D2-A168-A802119AE83C}" sibTransId="{7A7E8417-BCB9-47EE-B0BA-11EFB8ACC801}"/>
    <dgm:cxn modelId="{BBC157E7-3ED7-415B-8492-789201AA8A5E}" type="presOf" srcId="{284EA942-DB91-4A95-95DA-D9860D9D8021}" destId="{594C8EE4-5966-4BC8-88A9-1C13E5A3C9B5}" srcOrd="0" destOrd="0" presId="urn:microsoft.com/office/officeart/2005/8/layout/vList5"/>
    <dgm:cxn modelId="{33CC28FF-AFAD-4921-965F-D67A360C95B7}" type="presOf" srcId="{4CC2E0AA-7EDE-41F9-8513-3EDF272131B9}" destId="{31EB70CB-4F90-441A-8B37-41FF05B7F197}" srcOrd="0" destOrd="0" presId="urn:microsoft.com/office/officeart/2005/8/layout/vList5"/>
    <dgm:cxn modelId="{2112509D-B2A5-478F-8372-90DE81FE2954}" type="presParOf" srcId="{8C81E07D-F52B-4B43-9F40-834546B398C0}" destId="{DB486E04-5A79-467E-9B88-0877269E723A}" srcOrd="0" destOrd="0" presId="urn:microsoft.com/office/officeart/2005/8/layout/vList5"/>
    <dgm:cxn modelId="{E5C617DF-6B92-4EE0-AF06-83774474DE90}" type="presParOf" srcId="{DB486E04-5A79-467E-9B88-0877269E723A}" destId="{2ED14CF2-95AF-4592-A2AF-47ED2FFED25A}" srcOrd="0" destOrd="0" presId="urn:microsoft.com/office/officeart/2005/8/layout/vList5"/>
    <dgm:cxn modelId="{A7F41268-012D-4810-BA92-22230DC04956}" type="presParOf" srcId="{DB486E04-5A79-467E-9B88-0877269E723A}" destId="{07D7968F-5B4C-474B-A481-E7C9B2F90219}" srcOrd="1" destOrd="0" presId="urn:microsoft.com/office/officeart/2005/8/layout/vList5"/>
    <dgm:cxn modelId="{E4563D46-57FA-4908-B3A7-51AF58EFEDC4}" type="presParOf" srcId="{8C81E07D-F52B-4B43-9F40-834546B398C0}" destId="{F02235EE-D843-4D53-B806-4EEF8346F200}" srcOrd="1" destOrd="0" presId="urn:microsoft.com/office/officeart/2005/8/layout/vList5"/>
    <dgm:cxn modelId="{ABF42357-0467-4D32-B637-AD3EEB4FC350}" type="presParOf" srcId="{8C81E07D-F52B-4B43-9F40-834546B398C0}" destId="{DEEF2A0B-0DC9-4E3B-A928-1DDDE7B90C35}" srcOrd="2" destOrd="0" presId="urn:microsoft.com/office/officeart/2005/8/layout/vList5"/>
    <dgm:cxn modelId="{571581D9-3227-4813-9E90-A9827B68988B}" type="presParOf" srcId="{DEEF2A0B-0DC9-4E3B-A928-1DDDE7B90C35}" destId="{31EB70CB-4F90-441A-8B37-41FF05B7F197}" srcOrd="0" destOrd="0" presId="urn:microsoft.com/office/officeart/2005/8/layout/vList5"/>
    <dgm:cxn modelId="{91F35A1D-0F5A-40A3-9555-27F6E13F11CD}" type="presParOf" srcId="{DEEF2A0B-0DC9-4E3B-A928-1DDDE7B90C35}" destId="{FC3B7735-B1BE-48D3-8FE0-26B0733B9536}" srcOrd="1" destOrd="0" presId="urn:microsoft.com/office/officeart/2005/8/layout/vList5"/>
    <dgm:cxn modelId="{7A2C5E71-B9C4-4B70-8B8F-8E7106A5225C}" type="presParOf" srcId="{8C81E07D-F52B-4B43-9F40-834546B398C0}" destId="{D0E06133-0E28-4280-82D0-D3460C4F9429}" srcOrd="3" destOrd="0" presId="urn:microsoft.com/office/officeart/2005/8/layout/vList5"/>
    <dgm:cxn modelId="{41D11C22-15C7-43A5-BD4C-696AB075C873}" type="presParOf" srcId="{8C81E07D-F52B-4B43-9F40-834546B398C0}" destId="{EFBDBB9E-2D08-409A-A354-7E6036D93761}" srcOrd="4" destOrd="0" presId="urn:microsoft.com/office/officeart/2005/8/layout/vList5"/>
    <dgm:cxn modelId="{31909607-3B45-4C4E-B297-5F684B2B7164}" type="presParOf" srcId="{EFBDBB9E-2D08-409A-A354-7E6036D93761}" destId="{638ACE10-ACA4-45C6-B8A6-7606856F93BE}" srcOrd="0" destOrd="0" presId="urn:microsoft.com/office/officeart/2005/8/layout/vList5"/>
    <dgm:cxn modelId="{B3D7463D-0706-41BA-9B33-5CF7127AF10D}" type="presParOf" srcId="{EFBDBB9E-2D08-409A-A354-7E6036D93761}" destId="{594C8EE4-5966-4BC8-88A9-1C13E5A3C9B5}" srcOrd="1" destOrd="0" presId="urn:microsoft.com/office/officeart/2005/8/layout/vList5"/>
    <dgm:cxn modelId="{FD99893D-094D-479D-9EE0-A7DBDDAECD6B}" type="presParOf" srcId="{8C81E07D-F52B-4B43-9F40-834546B398C0}" destId="{8AB4EFB2-6527-4E64-BF1F-F07F38EA7FCC}" srcOrd="5" destOrd="0" presId="urn:microsoft.com/office/officeart/2005/8/layout/vList5"/>
    <dgm:cxn modelId="{00EF0EFC-0728-4746-9A59-CD1AEFC7BD60}" type="presParOf" srcId="{8C81E07D-F52B-4B43-9F40-834546B398C0}" destId="{B4FC2F98-2A09-4C78-8FE0-83792429E951}" srcOrd="6" destOrd="0" presId="urn:microsoft.com/office/officeart/2005/8/layout/vList5"/>
    <dgm:cxn modelId="{7B5F4D58-94B3-48EB-B114-8A8EE0E2A1C6}" type="presParOf" srcId="{B4FC2F98-2A09-4C78-8FE0-83792429E951}" destId="{47959530-DF5A-4319-A30C-5ED18D1608A0}" srcOrd="0" destOrd="0" presId="urn:microsoft.com/office/officeart/2005/8/layout/vList5"/>
    <dgm:cxn modelId="{6289517C-8877-48A1-8857-713643B6BB83}" type="presParOf" srcId="{B4FC2F98-2A09-4C78-8FE0-83792429E951}" destId="{341B502C-0CD3-4F67-BDD9-712A68FFF2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1FE3D-5BD8-4025-8E1C-ADA5D077E475}" type="doc">
      <dgm:prSet loTypeId="urn:microsoft.com/office/officeart/2017/3/layout/HorizontalPathTimeline" loCatId="process" qsTypeId="urn:microsoft.com/office/officeart/2005/8/quickstyle/simple2" qsCatId="simple" csTypeId="urn:microsoft.com/office/officeart/2005/8/colors/accent2_2" csCatId="accent2" phldr="1"/>
      <dgm:spPr/>
      <dgm:t>
        <a:bodyPr/>
        <a:lstStyle/>
        <a:p>
          <a:endParaRPr lang="en-US"/>
        </a:p>
      </dgm:t>
    </dgm:pt>
    <dgm:pt modelId="{96038F0C-07A2-40F8-B950-990357797437}">
      <dgm:prSet/>
      <dgm:spPr/>
      <dgm:t>
        <a:bodyPr/>
        <a:lstStyle/>
        <a:p>
          <a:r>
            <a:rPr lang="en-US" dirty="0"/>
            <a:t>1 Day Board working session</a:t>
          </a:r>
        </a:p>
      </dgm:t>
    </dgm:pt>
    <dgm:pt modelId="{C7A61AC0-131C-4AA0-8002-932FBFAD3ED8}" type="parTrans" cxnId="{3996DE9A-48D6-4330-982C-9B6A0178189D}">
      <dgm:prSet/>
      <dgm:spPr/>
      <dgm:t>
        <a:bodyPr/>
        <a:lstStyle/>
        <a:p>
          <a:endParaRPr lang="en-US"/>
        </a:p>
      </dgm:t>
    </dgm:pt>
    <dgm:pt modelId="{7A08CFB0-5C5A-46E8-855A-FB5F78A1F86F}" type="sibTrans" cxnId="{3996DE9A-48D6-4330-982C-9B6A0178189D}">
      <dgm:prSet/>
      <dgm:spPr/>
      <dgm:t>
        <a:bodyPr/>
        <a:lstStyle/>
        <a:p>
          <a:endParaRPr lang="en-US"/>
        </a:p>
      </dgm:t>
    </dgm:pt>
    <dgm:pt modelId="{025DB515-CC0D-48A5-BB39-955960B4F08E}">
      <dgm:prSet/>
      <dgm:spPr>
        <a:solidFill>
          <a:srgbClr val="CBD3CE">
            <a:alpha val="90000"/>
          </a:srgbClr>
        </a:solidFill>
      </dgm:spPr>
      <dgm:t>
        <a:bodyPr/>
        <a:lstStyle/>
        <a:p>
          <a:r>
            <a:rPr lang="en-US" dirty="0"/>
            <a:t>Review proposed planning process</a:t>
          </a:r>
        </a:p>
      </dgm:t>
    </dgm:pt>
    <dgm:pt modelId="{E82C928C-B4F8-40C9-8AAA-05EB6AEB4799}" type="parTrans" cxnId="{F82A3F93-9210-49BB-ADA6-43BB5F1F7BFE}">
      <dgm:prSet/>
      <dgm:spPr/>
      <dgm:t>
        <a:bodyPr/>
        <a:lstStyle/>
        <a:p>
          <a:endParaRPr lang="en-US"/>
        </a:p>
      </dgm:t>
    </dgm:pt>
    <dgm:pt modelId="{8654A576-5ED1-4B34-A357-66834C0F3CD0}" type="sibTrans" cxnId="{F82A3F93-9210-49BB-ADA6-43BB5F1F7BFE}">
      <dgm:prSet/>
      <dgm:spPr/>
      <dgm:t>
        <a:bodyPr/>
        <a:lstStyle/>
        <a:p>
          <a:endParaRPr lang="en-US"/>
        </a:p>
      </dgm:t>
    </dgm:pt>
    <dgm:pt modelId="{911A9670-D06E-4970-9CB9-935C628C34DD}">
      <dgm:prSet/>
      <dgm:spPr/>
      <dgm:t>
        <a:bodyPr/>
        <a:lstStyle/>
        <a:p>
          <a:pPr>
            <a:defRPr b="1"/>
          </a:pPr>
          <a:r>
            <a:rPr lang="en-US" dirty="0"/>
            <a:t>August 2022</a:t>
          </a:r>
        </a:p>
      </dgm:t>
    </dgm:pt>
    <dgm:pt modelId="{6EC67EC9-9400-4C0B-B692-CA9FF3F5B973}" type="parTrans" cxnId="{1F31EE33-72A4-4835-9DF6-BD1B7EE72D81}">
      <dgm:prSet/>
      <dgm:spPr/>
      <dgm:t>
        <a:bodyPr/>
        <a:lstStyle/>
        <a:p>
          <a:endParaRPr lang="en-US"/>
        </a:p>
      </dgm:t>
    </dgm:pt>
    <dgm:pt modelId="{1C519FA6-FF66-4A0B-8145-D35D222F958E}" type="sibTrans" cxnId="{1F31EE33-72A4-4835-9DF6-BD1B7EE72D81}">
      <dgm:prSet/>
      <dgm:spPr/>
      <dgm:t>
        <a:bodyPr/>
        <a:lstStyle/>
        <a:p>
          <a:endParaRPr lang="en-US"/>
        </a:p>
      </dgm:t>
    </dgm:pt>
    <dgm:pt modelId="{8637FF26-8F84-4828-BF42-99DC47DCCAA1}">
      <dgm:prSet/>
      <dgm:spPr>
        <a:solidFill>
          <a:srgbClr val="CBD3CE">
            <a:alpha val="90000"/>
          </a:srgbClr>
        </a:solidFill>
      </dgm:spPr>
      <dgm:t>
        <a:bodyPr/>
        <a:lstStyle/>
        <a:p>
          <a:r>
            <a:rPr lang="en-US" dirty="0"/>
            <a:t>Approve investment to implement</a:t>
          </a:r>
        </a:p>
      </dgm:t>
    </dgm:pt>
    <dgm:pt modelId="{17666DBB-C842-4463-A7F0-FB7E16F4BA22}" type="parTrans" cxnId="{DAD25C94-DDF3-4D8C-AB05-F0D7A93009C4}">
      <dgm:prSet/>
      <dgm:spPr/>
      <dgm:t>
        <a:bodyPr/>
        <a:lstStyle/>
        <a:p>
          <a:endParaRPr lang="en-US"/>
        </a:p>
      </dgm:t>
    </dgm:pt>
    <dgm:pt modelId="{E03E441B-89D0-4356-B420-6833FAFE41CB}" type="sibTrans" cxnId="{DAD25C94-DDF3-4D8C-AB05-F0D7A93009C4}">
      <dgm:prSet/>
      <dgm:spPr/>
      <dgm:t>
        <a:bodyPr/>
        <a:lstStyle/>
        <a:p>
          <a:endParaRPr lang="en-US"/>
        </a:p>
      </dgm:t>
    </dgm:pt>
    <dgm:pt modelId="{0E0FA15F-2CB7-415B-B4F0-9BC0A66605A3}">
      <dgm:prSet/>
      <dgm:spPr/>
      <dgm:t>
        <a:bodyPr/>
        <a:lstStyle/>
        <a:p>
          <a:pPr>
            <a:defRPr b="1"/>
          </a:pPr>
          <a:r>
            <a:rPr lang="en-US" dirty="0"/>
            <a:t>May 2022</a:t>
          </a:r>
        </a:p>
      </dgm:t>
    </dgm:pt>
    <dgm:pt modelId="{CDA7F5C5-AC32-4A5A-A2E7-CEE1C21B858E}" type="parTrans" cxnId="{756658B6-1CB3-4B07-80FF-70663046563D}">
      <dgm:prSet/>
      <dgm:spPr/>
      <dgm:t>
        <a:bodyPr/>
        <a:lstStyle/>
        <a:p>
          <a:endParaRPr lang="en-US"/>
        </a:p>
      </dgm:t>
    </dgm:pt>
    <dgm:pt modelId="{ED03AD7F-542A-4D7A-AC64-2BAAC66B6D7A}" type="sibTrans" cxnId="{756658B6-1CB3-4B07-80FF-70663046563D}">
      <dgm:prSet/>
      <dgm:spPr/>
      <dgm:t>
        <a:bodyPr/>
        <a:lstStyle/>
        <a:p>
          <a:endParaRPr lang="en-US"/>
        </a:p>
      </dgm:t>
    </dgm:pt>
    <dgm:pt modelId="{FF2E576C-B24D-465B-B1A3-239EDB8BCA79}">
      <dgm:prSet/>
      <dgm:spPr>
        <a:solidFill>
          <a:srgbClr val="CBD3CE">
            <a:alpha val="90000"/>
          </a:srgbClr>
        </a:solidFill>
      </dgm:spPr>
      <dgm:t>
        <a:bodyPr/>
        <a:lstStyle/>
        <a:p>
          <a:r>
            <a:rPr lang="en-US" dirty="0"/>
            <a:t>Onboard new Board members to key data-driven Board actions</a:t>
          </a:r>
        </a:p>
      </dgm:t>
    </dgm:pt>
    <dgm:pt modelId="{7560A1EB-82AF-4351-88DB-A1F48D9DCE60}" type="parTrans" cxnId="{FD3C2C02-71AB-432A-9E60-F7200C1E7CC0}">
      <dgm:prSet/>
      <dgm:spPr/>
      <dgm:t>
        <a:bodyPr/>
        <a:lstStyle/>
        <a:p>
          <a:endParaRPr lang="en-US"/>
        </a:p>
      </dgm:t>
    </dgm:pt>
    <dgm:pt modelId="{893A63EA-1F21-4E48-A7EE-4F53108B2A20}" type="sibTrans" cxnId="{FD3C2C02-71AB-432A-9E60-F7200C1E7CC0}">
      <dgm:prSet/>
      <dgm:spPr/>
      <dgm:t>
        <a:bodyPr/>
        <a:lstStyle/>
        <a:p>
          <a:endParaRPr lang="en-US"/>
        </a:p>
      </dgm:t>
    </dgm:pt>
    <dgm:pt modelId="{3BE404A8-E05D-4CB0-B52E-7A87C82D2007}">
      <dgm:prSet/>
      <dgm:spPr/>
      <dgm:t>
        <a:bodyPr/>
        <a:lstStyle/>
        <a:p>
          <a:pPr>
            <a:defRPr b="1"/>
          </a:pPr>
          <a:r>
            <a:rPr lang="en-US" dirty="0"/>
            <a:t>October 2022</a:t>
          </a:r>
        </a:p>
      </dgm:t>
    </dgm:pt>
    <dgm:pt modelId="{1328E19A-EB44-4B18-B09F-21019523CDF5}" type="parTrans" cxnId="{A7444C74-9CB9-4785-918F-DC441F4B75DF}">
      <dgm:prSet/>
      <dgm:spPr/>
      <dgm:t>
        <a:bodyPr/>
        <a:lstStyle/>
        <a:p>
          <a:endParaRPr lang="en-US"/>
        </a:p>
      </dgm:t>
    </dgm:pt>
    <dgm:pt modelId="{8DDC5F7E-3787-431B-AA79-8E107302C264}" type="sibTrans" cxnId="{A7444C74-9CB9-4785-918F-DC441F4B75DF}">
      <dgm:prSet/>
      <dgm:spPr/>
      <dgm:t>
        <a:bodyPr/>
        <a:lstStyle/>
        <a:p>
          <a:endParaRPr lang="en-US"/>
        </a:p>
      </dgm:t>
    </dgm:pt>
    <dgm:pt modelId="{B10DB3D2-5E77-406B-9925-A5243B7736DB}">
      <dgm:prSet/>
      <dgm:spPr/>
      <dgm:t>
        <a:bodyPr/>
        <a:lstStyle/>
        <a:p>
          <a:pPr>
            <a:defRPr b="1"/>
          </a:pPr>
          <a:r>
            <a:rPr lang="en-US" dirty="0"/>
            <a:t>June 2022</a:t>
          </a:r>
        </a:p>
      </dgm:t>
    </dgm:pt>
    <dgm:pt modelId="{CB7A1C53-F14E-46DB-A005-E7F5B2AC8AB4}" type="parTrans" cxnId="{8CD9AC29-7EC0-4C9D-ACAC-78EED164114C}">
      <dgm:prSet/>
      <dgm:spPr/>
      <dgm:t>
        <a:bodyPr/>
        <a:lstStyle/>
        <a:p>
          <a:endParaRPr lang="en-US"/>
        </a:p>
      </dgm:t>
    </dgm:pt>
    <dgm:pt modelId="{C1A852A9-54DF-427E-B40A-C59FB9F67160}" type="sibTrans" cxnId="{8CD9AC29-7EC0-4C9D-ACAC-78EED164114C}">
      <dgm:prSet/>
      <dgm:spPr/>
      <dgm:t>
        <a:bodyPr/>
        <a:lstStyle/>
        <a:p>
          <a:endParaRPr lang="en-US"/>
        </a:p>
      </dgm:t>
    </dgm:pt>
    <dgm:pt modelId="{02194991-7691-430C-AD36-703141CFB18C}">
      <dgm:prSet/>
      <dgm:spPr/>
      <dgm:t>
        <a:bodyPr/>
        <a:lstStyle/>
        <a:p>
          <a:pPr>
            <a:defRPr b="1"/>
          </a:pPr>
          <a:r>
            <a:rPr lang="en-US" dirty="0"/>
            <a:t>July 2022</a:t>
          </a:r>
        </a:p>
      </dgm:t>
    </dgm:pt>
    <dgm:pt modelId="{5C31C85A-3229-4C2D-AD87-0213E7716A48}" type="parTrans" cxnId="{1E3C908B-7771-4FE8-A093-B3D7B9C50C4B}">
      <dgm:prSet/>
      <dgm:spPr/>
      <dgm:t>
        <a:bodyPr/>
        <a:lstStyle/>
        <a:p>
          <a:endParaRPr lang="en-US"/>
        </a:p>
      </dgm:t>
    </dgm:pt>
    <dgm:pt modelId="{8D2D40E1-C235-44D2-A0B2-DD9AEC200AB4}" type="sibTrans" cxnId="{1E3C908B-7771-4FE8-A093-B3D7B9C50C4B}">
      <dgm:prSet/>
      <dgm:spPr/>
      <dgm:t>
        <a:bodyPr/>
        <a:lstStyle/>
        <a:p>
          <a:endParaRPr lang="en-US"/>
        </a:p>
      </dgm:t>
    </dgm:pt>
    <dgm:pt modelId="{9EEFA945-8DF1-412A-861E-698ECD140505}">
      <dgm:prSet custT="1"/>
      <dgm:spPr>
        <a:solidFill>
          <a:srgbClr val="CBD3CE">
            <a:alpha val="89804"/>
          </a:srgbClr>
        </a:solidFill>
        <a:ln w="12700" cap="flat" cmpd="sng" algn="ctr">
          <a:solidFill>
            <a:srgbClr val="006536">
              <a:alpha val="90000"/>
              <a:tint val="40000"/>
              <a:hueOff val="0"/>
              <a:satOff val="0"/>
              <a:lumOff val="0"/>
              <a:alphaOff val="0"/>
            </a:srgbClr>
          </a:solidFill>
          <a:prstDash val="solid"/>
          <a:miter lim="800000"/>
        </a:ln>
        <a:effectLst/>
      </dgm:spPr>
      <dgm:t>
        <a:bodyPr spcFirstLastPara="0" vert="horz" wrap="square" lIns="104775" tIns="104775" rIns="104775" bIns="104775" numCol="1" spcCol="1270" anchor="ctr" anchorCtr="0"/>
        <a:lstStyle/>
        <a:p>
          <a:r>
            <a:rPr lang="en-US" sz="1100" kern="1200" dirty="0">
              <a:solidFill>
                <a:srgbClr val="000000">
                  <a:hueOff val="0"/>
                  <a:satOff val="0"/>
                  <a:lumOff val="0"/>
                  <a:alphaOff val="0"/>
                </a:srgbClr>
              </a:solidFill>
              <a:latin typeface="Arial" panose="020B0604020202020204"/>
              <a:ea typeface="+mn-ea"/>
              <a:cs typeface="+mn-cs"/>
            </a:rPr>
            <a:t>Engage consulting support</a:t>
          </a:r>
        </a:p>
      </dgm:t>
    </dgm:pt>
    <dgm:pt modelId="{61C3F590-EED0-4F7D-A9DB-95EFF13FA6E0}" type="parTrans" cxnId="{60BE7802-4A9B-4526-AAB0-A5BDEE018753}">
      <dgm:prSet/>
      <dgm:spPr/>
      <dgm:t>
        <a:bodyPr/>
        <a:lstStyle/>
        <a:p>
          <a:endParaRPr lang="en-US"/>
        </a:p>
      </dgm:t>
    </dgm:pt>
    <dgm:pt modelId="{8E71E637-D516-4753-9757-3C212A58918B}" type="sibTrans" cxnId="{60BE7802-4A9B-4526-AAB0-A5BDEE018753}">
      <dgm:prSet/>
      <dgm:spPr/>
      <dgm:t>
        <a:bodyPr/>
        <a:lstStyle/>
        <a:p>
          <a:endParaRPr lang="en-US"/>
        </a:p>
      </dgm:t>
    </dgm:pt>
    <dgm:pt modelId="{A14A46CA-8A89-4905-9F21-889D8001FB3F}">
      <dgm:prSet/>
      <dgm:spPr/>
      <dgm:t>
        <a:bodyPr/>
        <a:lstStyle/>
        <a:p>
          <a:r>
            <a:rPr lang="en-US" dirty="0"/>
            <a:t>Board Overview Call</a:t>
          </a:r>
        </a:p>
      </dgm:t>
    </dgm:pt>
    <dgm:pt modelId="{1C283778-1311-4E98-AD48-E3E9058F5148}" type="parTrans" cxnId="{BD84C4E6-683D-45D9-9E9C-52AC49D82C24}">
      <dgm:prSet/>
      <dgm:spPr/>
      <dgm:t>
        <a:bodyPr/>
        <a:lstStyle/>
        <a:p>
          <a:endParaRPr lang="en-US"/>
        </a:p>
      </dgm:t>
    </dgm:pt>
    <dgm:pt modelId="{EE9C8F30-51C0-4DD0-B681-4BB5EF9147D2}" type="sibTrans" cxnId="{BD84C4E6-683D-45D9-9E9C-52AC49D82C24}">
      <dgm:prSet/>
      <dgm:spPr/>
      <dgm:t>
        <a:bodyPr/>
        <a:lstStyle/>
        <a:p>
          <a:endParaRPr lang="en-US"/>
        </a:p>
      </dgm:t>
    </dgm:pt>
    <dgm:pt modelId="{70946DAA-26F7-447B-8F67-0BA5FDBDFF10}">
      <dgm:prSet/>
      <dgm:spPr/>
      <dgm:t>
        <a:bodyPr/>
        <a:lstStyle/>
        <a:p>
          <a:pPr>
            <a:defRPr b="1"/>
          </a:pPr>
          <a:r>
            <a:rPr lang="en-US" dirty="0"/>
            <a:t>November 2022</a:t>
          </a:r>
        </a:p>
      </dgm:t>
    </dgm:pt>
    <dgm:pt modelId="{FF10AFC5-A130-4644-929E-AAD157F35BF8}" type="parTrans" cxnId="{292901CF-AA73-4494-894D-1E7D25452570}">
      <dgm:prSet/>
      <dgm:spPr/>
      <dgm:t>
        <a:bodyPr/>
        <a:lstStyle/>
        <a:p>
          <a:endParaRPr lang="en-US"/>
        </a:p>
      </dgm:t>
    </dgm:pt>
    <dgm:pt modelId="{E413D90B-46FD-4492-A191-8B2C112BA117}" type="sibTrans" cxnId="{292901CF-AA73-4494-894D-1E7D25452570}">
      <dgm:prSet/>
      <dgm:spPr/>
      <dgm:t>
        <a:bodyPr/>
        <a:lstStyle/>
        <a:p>
          <a:endParaRPr lang="en-US"/>
        </a:p>
      </dgm:t>
    </dgm:pt>
    <dgm:pt modelId="{52FD612A-1C63-4480-AB5A-3A1C1E0E82F5}">
      <dgm:prSet/>
      <dgm:spPr/>
      <dgm:t>
        <a:bodyPr/>
        <a:lstStyle/>
        <a:p>
          <a:pPr>
            <a:defRPr b="1"/>
          </a:pPr>
          <a:r>
            <a:rPr lang="en-US" dirty="0"/>
            <a:t>March 2023</a:t>
          </a:r>
        </a:p>
      </dgm:t>
    </dgm:pt>
    <dgm:pt modelId="{1543E716-00B7-4A1C-A261-E6A8A3A79E16}" type="parTrans" cxnId="{63BA3303-22BA-4E7D-A4E2-AB0899380CF6}">
      <dgm:prSet/>
      <dgm:spPr/>
      <dgm:t>
        <a:bodyPr/>
        <a:lstStyle/>
        <a:p>
          <a:endParaRPr lang="en-US"/>
        </a:p>
      </dgm:t>
    </dgm:pt>
    <dgm:pt modelId="{323CF1D7-B0AA-4546-938D-4E4799012812}" type="sibTrans" cxnId="{63BA3303-22BA-4E7D-A4E2-AB0899380CF6}">
      <dgm:prSet/>
      <dgm:spPr/>
      <dgm:t>
        <a:bodyPr/>
        <a:lstStyle/>
        <a:p>
          <a:endParaRPr lang="en-US"/>
        </a:p>
      </dgm:t>
    </dgm:pt>
    <dgm:pt modelId="{75E6F582-4978-438B-BE85-AA12355434D4}">
      <dgm:prSet/>
      <dgm:spPr>
        <a:solidFill>
          <a:srgbClr val="CBD3CE">
            <a:alpha val="89804"/>
          </a:srgbClr>
        </a:solidFill>
      </dgm:spPr>
      <dgm:t>
        <a:bodyPr/>
        <a:lstStyle/>
        <a:p>
          <a:r>
            <a:rPr lang="en-US" b="1" dirty="0"/>
            <a:t>Advisory Group Town Hall Meetings</a:t>
          </a:r>
        </a:p>
      </dgm:t>
    </dgm:pt>
    <dgm:pt modelId="{05EE686F-89B0-421E-9A49-50A2FA1FB4BB}" type="parTrans" cxnId="{F41AFA16-77A4-47CF-8EEB-383CDF8863A2}">
      <dgm:prSet/>
      <dgm:spPr/>
      <dgm:t>
        <a:bodyPr/>
        <a:lstStyle/>
        <a:p>
          <a:endParaRPr lang="en-US"/>
        </a:p>
      </dgm:t>
    </dgm:pt>
    <dgm:pt modelId="{AA91C8A9-E0B1-4FC1-AF2F-C36BB0B62CC2}" type="sibTrans" cxnId="{F41AFA16-77A4-47CF-8EEB-383CDF8863A2}">
      <dgm:prSet/>
      <dgm:spPr/>
      <dgm:t>
        <a:bodyPr/>
        <a:lstStyle/>
        <a:p>
          <a:endParaRPr lang="en-US"/>
        </a:p>
      </dgm:t>
    </dgm:pt>
    <dgm:pt modelId="{EE17A67A-8ABE-4589-9CA1-C8B759332323}">
      <dgm:prSet/>
      <dgm:spPr/>
      <dgm:t>
        <a:bodyPr/>
        <a:lstStyle/>
        <a:p>
          <a:pPr>
            <a:defRPr b="1"/>
          </a:pPr>
          <a:r>
            <a:rPr lang="en-US" dirty="0"/>
            <a:t>December 2022 – January 2023</a:t>
          </a:r>
        </a:p>
      </dgm:t>
    </dgm:pt>
    <dgm:pt modelId="{B16D6D67-8158-40C1-9AA6-C4093F6DDEF3}" type="parTrans" cxnId="{43375452-6F15-43B2-89F6-0CEA90EAE74A}">
      <dgm:prSet/>
      <dgm:spPr/>
      <dgm:t>
        <a:bodyPr/>
        <a:lstStyle/>
        <a:p>
          <a:endParaRPr lang="en-US"/>
        </a:p>
      </dgm:t>
    </dgm:pt>
    <dgm:pt modelId="{8AEC99F9-4D0A-4583-98D7-8E924BAC3A34}" type="sibTrans" cxnId="{43375452-6F15-43B2-89F6-0CEA90EAE74A}">
      <dgm:prSet/>
      <dgm:spPr/>
      <dgm:t>
        <a:bodyPr/>
        <a:lstStyle/>
        <a:p>
          <a:endParaRPr lang="en-US"/>
        </a:p>
      </dgm:t>
    </dgm:pt>
    <dgm:pt modelId="{99E364C6-D8FA-4D7A-9E86-2816083E104E}">
      <dgm:prSet/>
      <dgm:spPr/>
      <dgm:t>
        <a:bodyPr/>
        <a:lstStyle/>
        <a:p>
          <a:r>
            <a:rPr lang="en-US" dirty="0"/>
            <a:t>Continued Member Research</a:t>
          </a:r>
        </a:p>
      </dgm:t>
    </dgm:pt>
    <dgm:pt modelId="{F0B43BF4-9263-4265-B531-CC46C0CAD968}" type="parTrans" cxnId="{914B642E-2C31-40DA-BA26-44A2E5ACF862}">
      <dgm:prSet/>
      <dgm:spPr/>
      <dgm:t>
        <a:bodyPr/>
        <a:lstStyle/>
        <a:p>
          <a:endParaRPr lang="en-US"/>
        </a:p>
      </dgm:t>
    </dgm:pt>
    <dgm:pt modelId="{CAD6C20D-3E40-4452-95DD-5286FBD41389}" type="sibTrans" cxnId="{914B642E-2C31-40DA-BA26-44A2E5ACF862}">
      <dgm:prSet/>
      <dgm:spPr/>
      <dgm:t>
        <a:bodyPr/>
        <a:lstStyle/>
        <a:p>
          <a:endParaRPr lang="en-US"/>
        </a:p>
      </dgm:t>
    </dgm:pt>
    <dgm:pt modelId="{400E59D4-D90D-475F-A550-67220792F811}">
      <dgm:prSet/>
      <dgm:spPr/>
      <dgm:t>
        <a:bodyPr/>
        <a:lstStyle/>
        <a:p>
          <a:r>
            <a:rPr lang="en-US" dirty="0"/>
            <a:t>Sr. Staff data review session</a:t>
          </a:r>
        </a:p>
      </dgm:t>
    </dgm:pt>
    <dgm:pt modelId="{20057B23-1635-4CAA-BD10-A48762B83198}" type="parTrans" cxnId="{3F6DA520-15BC-4C6C-AA52-1F0C7802A92E}">
      <dgm:prSet/>
      <dgm:spPr/>
      <dgm:t>
        <a:bodyPr/>
        <a:lstStyle/>
        <a:p>
          <a:endParaRPr lang="en-US"/>
        </a:p>
      </dgm:t>
    </dgm:pt>
    <dgm:pt modelId="{ABD5880F-59D4-4574-BCED-93784D276110}" type="sibTrans" cxnId="{3F6DA520-15BC-4C6C-AA52-1F0C7802A92E}">
      <dgm:prSet/>
      <dgm:spPr/>
      <dgm:t>
        <a:bodyPr/>
        <a:lstStyle/>
        <a:p>
          <a:endParaRPr lang="en-US"/>
        </a:p>
      </dgm:t>
    </dgm:pt>
    <dgm:pt modelId="{FAE96E53-E2E9-480C-9063-D3BAD16DB194}">
      <dgm:prSet custT="1"/>
      <dgm:spPr>
        <a:solidFill>
          <a:srgbClr val="CBD3CE">
            <a:alpha val="90000"/>
          </a:srgbClr>
        </a:solidFill>
        <a:ln w="12700" cap="flat" cmpd="sng" algn="ctr">
          <a:solidFill>
            <a:srgbClr val="006536">
              <a:alpha val="90000"/>
              <a:tint val="40000"/>
              <a:hueOff val="0"/>
              <a:satOff val="0"/>
              <a:lumOff val="0"/>
              <a:alphaOff val="0"/>
            </a:srgbClr>
          </a:solidFill>
          <a:prstDash val="solid"/>
          <a:miter lim="800000"/>
        </a:ln>
        <a:effectLst/>
      </dgm:spPr>
      <dgm:t>
        <a:bodyPr spcFirstLastPara="0" vert="horz" wrap="square" lIns="104775" tIns="104775" rIns="104775" bIns="104775" numCol="1" spcCol="1270" anchor="ctr" anchorCtr="0"/>
        <a:lstStyle/>
        <a:p>
          <a:r>
            <a:rPr lang="en-US" sz="1100" kern="1200" dirty="0"/>
            <a:t>Document </a:t>
          </a:r>
          <a:r>
            <a:rPr lang="en-US" sz="1100" kern="1200" dirty="0">
              <a:solidFill>
                <a:srgbClr val="000000">
                  <a:hueOff val="0"/>
                  <a:satOff val="0"/>
                  <a:lumOff val="0"/>
                  <a:alphaOff val="0"/>
                </a:srgbClr>
              </a:solidFill>
              <a:latin typeface="Arial" panose="020B0604020202020204"/>
              <a:ea typeface="+mn-ea"/>
              <a:cs typeface="+mn-cs"/>
            </a:rPr>
            <a:t>Discovery</a:t>
          </a:r>
          <a:r>
            <a:rPr lang="en-US" sz="1100" kern="1200" dirty="0"/>
            <a:t>; AMC Data Review</a:t>
          </a:r>
        </a:p>
      </dgm:t>
    </dgm:pt>
    <dgm:pt modelId="{18D68386-987F-4F58-A88E-68CE0FFC6FC9}" type="parTrans" cxnId="{E09E3B4B-354B-4058-9E02-90B72D5ACA1B}">
      <dgm:prSet/>
      <dgm:spPr/>
      <dgm:t>
        <a:bodyPr/>
        <a:lstStyle/>
        <a:p>
          <a:endParaRPr lang="en-US"/>
        </a:p>
      </dgm:t>
    </dgm:pt>
    <dgm:pt modelId="{3CD573C1-02E5-406D-9F5B-83920C0E755C}" type="sibTrans" cxnId="{E09E3B4B-354B-4058-9E02-90B72D5ACA1B}">
      <dgm:prSet/>
      <dgm:spPr/>
      <dgm:t>
        <a:bodyPr/>
        <a:lstStyle/>
        <a:p>
          <a:endParaRPr lang="en-US"/>
        </a:p>
      </dgm:t>
    </dgm:pt>
    <dgm:pt modelId="{799DF947-D359-4738-A9E2-7249CD011129}">
      <dgm:prSet/>
      <dgm:spPr/>
      <dgm:t>
        <a:bodyPr/>
        <a:lstStyle/>
        <a:p>
          <a:pPr>
            <a:defRPr b="1"/>
          </a:pPr>
          <a:r>
            <a:rPr lang="en-US" dirty="0"/>
            <a:t>September 2022</a:t>
          </a:r>
        </a:p>
      </dgm:t>
    </dgm:pt>
    <dgm:pt modelId="{45EAC432-EABE-42FB-BD9F-E5F5F95E40C5}" type="parTrans" cxnId="{5404C657-3E07-44A5-8CB9-D521ABB61034}">
      <dgm:prSet/>
      <dgm:spPr/>
      <dgm:t>
        <a:bodyPr/>
        <a:lstStyle/>
        <a:p>
          <a:endParaRPr lang="en-US"/>
        </a:p>
      </dgm:t>
    </dgm:pt>
    <dgm:pt modelId="{9B218B93-5643-408D-B0FE-0D2157D8B56A}" type="sibTrans" cxnId="{5404C657-3E07-44A5-8CB9-D521ABB61034}">
      <dgm:prSet/>
      <dgm:spPr/>
      <dgm:t>
        <a:bodyPr/>
        <a:lstStyle/>
        <a:p>
          <a:endParaRPr lang="en-US"/>
        </a:p>
      </dgm:t>
    </dgm:pt>
    <dgm:pt modelId="{2375439C-133E-4E47-B234-0831360085F3}">
      <dgm:prSet/>
      <dgm:spPr/>
      <dgm:t>
        <a:bodyPr/>
        <a:lstStyle/>
        <a:p>
          <a:r>
            <a:rPr lang="en-US" dirty="0"/>
            <a:t>Board Survey</a:t>
          </a:r>
        </a:p>
      </dgm:t>
    </dgm:pt>
    <dgm:pt modelId="{8A4269DE-C5FF-411C-9064-1097AF17A607}" type="parTrans" cxnId="{7541AA22-913D-48E6-9A73-47BF2551C0F3}">
      <dgm:prSet/>
      <dgm:spPr/>
      <dgm:t>
        <a:bodyPr/>
        <a:lstStyle/>
        <a:p>
          <a:endParaRPr lang="en-US"/>
        </a:p>
      </dgm:t>
    </dgm:pt>
    <dgm:pt modelId="{CE582E59-6A70-4ABA-92BB-D336C098117A}" type="sibTrans" cxnId="{7541AA22-913D-48E6-9A73-47BF2551C0F3}">
      <dgm:prSet/>
      <dgm:spPr/>
      <dgm:t>
        <a:bodyPr/>
        <a:lstStyle/>
        <a:p>
          <a:endParaRPr lang="en-US"/>
        </a:p>
      </dgm:t>
    </dgm:pt>
    <dgm:pt modelId="{5B211D57-FA24-4377-BC55-4016E85305D8}">
      <dgm:prSet/>
      <dgm:spPr/>
      <dgm:t>
        <a:bodyPr/>
        <a:lstStyle/>
        <a:p>
          <a:r>
            <a:rPr lang="en-US" dirty="0"/>
            <a:t>Sr Staff Survey</a:t>
          </a:r>
        </a:p>
      </dgm:t>
    </dgm:pt>
    <dgm:pt modelId="{3D7A7033-0F5B-43CA-806C-B58E941511F4}" type="parTrans" cxnId="{2AE44C82-637A-4A16-A4EC-DC5A9979720E}">
      <dgm:prSet/>
      <dgm:spPr/>
      <dgm:t>
        <a:bodyPr/>
        <a:lstStyle/>
        <a:p>
          <a:endParaRPr lang="en-US"/>
        </a:p>
      </dgm:t>
    </dgm:pt>
    <dgm:pt modelId="{2BD9DDC9-9B03-499F-A2D8-B669A9D73C6E}" type="sibTrans" cxnId="{2AE44C82-637A-4A16-A4EC-DC5A9979720E}">
      <dgm:prSet/>
      <dgm:spPr/>
      <dgm:t>
        <a:bodyPr/>
        <a:lstStyle/>
        <a:p>
          <a:endParaRPr lang="en-US"/>
        </a:p>
      </dgm:t>
    </dgm:pt>
    <dgm:pt modelId="{2E83F1AE-BF84-4C22-B971-E5E1202954B5}">
      <dgm:prSet/>
      <dgm:spPr/>
      <dgm:t>
        <a:bodyPr/>
        <a:lstStyle/>
        <a:p>
          <a:pPr>
            <a:defRPr b="1"/>
          </a:pPr>
          <a:r>
            <a:rPr lang="en-US" dirty="0"/>
            <a:t>May 2023 </a:t>
          </a:r>
        </a:p>
      </dgm:t>
    </dgm:pt>
    <dgm:pt modelId="{703B4335-5341-4933-A969-71EE2AB7C8B9}" type="parTrans" cxnId="{9292658D-72AF-488C-9B3F-B3664A3E8BBF}">
      <dgm:prSet/>
      <dgm:spPr/>
      <dgm:t>
        <a:bodyPr/>
        <a:lstStyle/>
        <a:p>
          <a:endParaRPr lang="en-US"/>
        </a:p>
      </dgm:t>
    </dgm:pt>
    <dgm:pt modelId="{0FDAB202-4A48-4681-801A-31F8D0033001}" type="sibTrans" cxnId="{9292658D-72AF-488C-9B3F-B3664A3E8BBF}">
      <dgm:prSet/>
      <dgm:spPr/>
      <dgm:t>
        <a:bodyPr/>
        <a:lstStyle/>
        <a:p>
          <a:endParaRPr lang="en-US"/>
        </a:p>
      </dgm:t>
    </dgm:pt>
    <dgm:pt modelId="{1912BF94-C2A6-4337-9F74-EE17258C4938}">
      <dgm:prSet custT="1"/>
      <dgm:spPr>
        <a:solidFill>
          <a:srgbClr val="FFCB03">
            <a:alpha val="90000"/>
          </a:srgbClr>
        </a:solidFill>
      </dgm:spPr>
      <dgm:t>
        <a:bodyPr/>
        <a:lstStyle/>
        <a:p>
          <a:pPr algn="ctr"/>
          <a:r>
            <a:rPr lang="en-US" sz="1300" b="1" dirty="0"/>
            <a:t>Present Draft of Plan to Board</a:t>
          </a:r>
        </a:p>
      </dgm:t>
    </dgm:pt>
    <dgm:pt modelId="{7ED661AC-C4A6-48BD-9E7D-DFB920E1EEDA}" type="parTrans" cxnId="{D821F456-0D3C-4EE9-92F3-8CD78BA37B5A}">
      <dgm:prSet/>
      <dgm:spPr/>
      <dgm:t>
        <a:bodyPr/>
        <a:lstStyle/>
        <a:p>
          <a:endParaRPr lang="en-US"/>
        </a:p>
      </dgm:t>
    </dgm:pt>
    <dgm:pt modelId="{F256018D-033C-43D7-977C-B3A2E092F77E}" type="sibTrans" cxnId="{D821F456-0D3C-4EE9-92F3-8CD78BA37B5A}">
      <dgm:prSet/>
      <dgm:spPr/>
      <dgm:t>
        <a:bodyPr/>
        <a:lstStyle/>
        <a:p>
          <a:endParaRPr lang="en-US"/>
        </a:p>
      </dgm:t>
    </dgm:pt>
    <dgm:pt modelId="{794A8C3B-9430-43C7-9049-59332E0A4FA5}">
      <dgm:prSet/>
      <dgm:spPr/>
      <dgm:t>
        <a:bodyPr/>
        <a:lstStyle/>
        <a:p>
          <a:pPr>
            <a:defRPr b="1"/>
          </a:pPr>
          <a:r>
            <a:rPr lang="en-US" dirty="0"/>
            <a:t>June/July 2023 </a:t>
          </a:r>
        </a:p>
      </dgm:t>
    </dgm:pt>
    <dgm:pt modelId="{F91FF0AC-950C-4C4A-817A-4936A5E4209A}" type="parTrans" cxnId="{7836ACA4-31B8-43BF-9F08-3814F3106F27}">
      <dgm:prSet/>
      <dgm:spPr/>
      <dgm:t>
        <a:bodyPr/>
        <a:lstStyle/>
        <a:p>
          <a:endParaRPr lang="en-US"/>
        </a:p>
      </dgm:t>
    </dgm:pt>
    <dgm:pt modelId="{2F21B8D8-A542-4EF2-82CF-D3D7131FF6AB}" type="sibTrans" cxnId="{7836ACA4-31B8-43BF-9F08-3814F3106F27}">
      <dgm:prSet/>
      <dgm:spPr/>
      <dgm:t>
        <a:bodyPr/>
        <a:lstStyle/>
        <a:p>
          <a:endParaRPr lang="en-US"/>
        </a:p>
      </dgm:t>
    </dgm:pt>
    <dgm:pt modelId="{3B9ED95D-544D-4E49-BF26-DED9A274B504}">
      <dgm:prSet custT="1"/>
      <dgm:spPr>
        <a:solidFill>
          <a:srgbClr val="FFCB03">
            <a:alpha val="90000"/>
          </a:srgbClr>
        </a:solidFill>
      </dgm:spPr>
      <dgm:t>
        <a:bodyPr/>
        <a:lstStyle/>
        <a:p>
          <a:pPr algn="ctr"/>
          <a:r>
            <a:rPr lang="en-US" sz="1300" b="1" dirty="0"/>
            <a:t>Announce Plan - Summer 2023</a:t>
          </a:r>
        </a:p>
      </dgm:t>
    </dgm:pt>
    <dgm:pt modelId="{6E0A2246-C135-44EC-8FE5-75152320333C}" type="parTrans" cxnId="{26CAA88E-0B56-4FB7-AFC7-74F8EE2A5FDA}">
      <dgm:prSet/>
      <dgm:spPr/>
      <dgm:t>
        <a:bodyPr/>
        <a:lstStyle/>
        <a:p>
          <a:endParaRPr lang="en-US"/>
        </a:p>
      </dgm:t>
    </dgm:pt>
    <dgm:pt modelId="{7ED651F1-8C2B-4820-8CA8-CD56B5FC02AF}" type="sibTrans" cxnId="{26CAA88E-0B56-4FB7-AFC7-74F8EE2A5FDA}">
      <dgm:prSet/>
      <dgm:spPr/>
      <dgm:t>
        <a:bodyPr/>
        <a:lstStyle/>
        <a:p>
          <a:endParaRPr lang="en-US"/>
        </a:p>
      </dgm:t>
    </dgm:pt>
    <dgm:pt modelId="{7601D972-8703-4A5C-B698-EB83FEF34AF1}" type="pres">
      <dgm:prSet presAssocID="{90D1FE3D-5BD8-4025-8E1C-ADA5D077E475}" presName="root" presStyleCnt="0">
        <dgm:presLayoutVars>
          <dgm:chMax/>
          <dgm:chPref/>
          <dgm:animLvl val="lvl"/>
        </dgm:presLayoutVars>
      </dgm:prSet>
      <dgm:spPr/>
    </dgm:pt>
    <dgm:pt modelId="{7DA492FA-9CE9-4C14-9465-DDE14261E92F}" type="pres">
      <dgm:prSet presAssocID="{90D1FE3D-5BD8-4025-8E1C-ADA5D077E475}" presName="divider" presStyleLbl="node1" presStyleIdx="0" presStyleCnt="1"/>
      <dgm:spPr/>
    </dgm:pt>
    <dgm:pt modelId="{B32D1749-C8F6-4790-B72A-10F824D8BB6A}" type="pres">
      <dgm:prSet presAssocID="{90D1FE3D-5BD8-4025-8E1C-ADA5D077E475}" presName="nodes" presStyleCnt="0">
        <dgm:presLayoutVars>
          <dgm:chMax/>
          <dgm:chPref/>
          <dgm:animLvl val="lvl"/>
        </dgm:presLayoutVars>
      </dgm:prSet>
      <dgm:spPr/>
    </dgm:pt>
    <dgm:pt modelId="{03749C14-2562-474A-8148-56B093032A79}" type="pres">
      <dgm:prSet presAssocID="{0E0FA15F-2CB7-415B-B4F0-9BC0A66605A3}" presName="composite" presStyleCnt="0"/>
      <dgm:spPr/>
    </dgm:pt>
    <dgm:pt modelId="{C6B109FE-D682-46B6-9ACC-08770F794325}" type="pres">
      <dgm:prSet presAssocID="{0E0FA15F-2CB7-415B-B4F0-9BC0A66605A3}" presName="L1TextContainer" presStyleLbl="revTx" presStyleIdx="0" presStyleCnt="11">
        <dgm:presLayoutVars>
          <dgm:chMax val="1"/>
          <dgm:chPref val="1"/>
          <dgm:bulletEnabled val="1"/>
        </dgm:presLayoutVars>
      </dgm:prSet>
      <dgm:spPr/>
    </dgm:pt>
    <dgm:pt modelId="{0D64B3FF-1950-4DCA-BEE8-A1CF736D5432}" type="pres">
      <dgm:prSet presAssocID="{0E0FA15F-2CB7-415B-B4F0-9BC0A66605A3}" presName="L2TextContainerWrapper" presStyleCnt="0">
        <dgm:presLayoutVars>
          <dgm:chMax val="0"/>
          <dgm:chPref val="0"/>
          <dgm:bulletEnabled val="1"/>
        </dgm:presLayoutVars>
      </dgm:prSet>
      <dgm:spPr/>
    </dgm:pt>
    <dgm:pt modelId="{89DF1BAC-B52E-4FE9-8EF8-08D84032F85A}" type="pres">
      <dgm:prSet presAssocID="{0E0FA15F-2CB7-415B-B4F0-9BC0A66605A3}" presName="L2TextContainer" presStyleLbl="bgAccFollowNode1" presStyleIdx="0" presStyleCnt="11"/>
      <dgm:spPr/>
    </dgm:pt>
    <dgm:pt modelId="{FA4B547B-15CF-4D83-A57B-E0420BB7D5A1}" type="pres">
      <dgm:prSet presAssocID="{0E0FA15F-2CB7-415B-B4F0-9BC0A66605A3}" presName="FlexibleEmptyPlaceHolder" presStyleCnt="0"/>
      <dgm:spPr/>
    </dgm:pt>
    <dgm:pt modelId="{08FD9305-3FB6-4CA8-AAC3-40F87A5B4AA0}" type="pres">
      <dgm:prSet presAssocID="{0E0FA15F-2CB7-415B-B4F0-9BC0A66605A3}" presName="ConnectLine" presStyleLbl="alignNode1" presStyleIdx="0"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DD9043C-E770-440E-B7E1-D64466DE40E9}" type="pres">
      <dgm:prSet presAssocID="{0E0FA15F-2CB7-415B-B4F0-9BC0A66605A3}" presName="ConnectorPoint" presStyleLbl="fgAcc1" presStyleIdx="0" presStyleCnt="11"/>
      <dgm:spPr>
        <a:solidFill>
          <a:schemeClr val="lt1">
            <a:alpha val="90000"/>
            <a:hueOff val="0"/>
            <a:satOff val="0"/>
            <a:lumOff val="0"/>
            <a:alphaOff val="0"/>
          </a:schemeClr>
        </a:solidFill>
        <a:ln w="12700" cap="flat" cmpd="sng" algn="ctr">
          <a:noFill/>
          <a:prstDash val="solid"/>
          <a:miter lim="800000"/>
        </a:ln>
        <a:effectLst/>
      </dgm:spPr>
    </dgm:pt>
    <dgm:pt modelId="{D1DA61E8-3EB0-4EBC-93CC-953A3FCD8D7F}" type="pres">
      <dgm:prSet presAssocID="{0E0FA15F-2CB7-415B-B4F0-9BC0A66605A3}" presName="EmptyPlaceHolder" presStyleCnt="0"/>
      <dgm:spPr/>
    </dgm:pt>
    <dgm:pt modelId="{4D1F406A-C0F1-4A9A-AE6C-BBCA8AB6B223}" type="pres">
      <dgm:prSet presAssocID="{ED03AD7F-542A-4D7A-AC64-2BAAC66B6D7A}" presName="spaceBetweenRectangles" presStyleCnt="0"/>
      <dgm:spPr/>
    </dgm:pt>
    <dgm:pt modelId="{10B01446-039B-4F9B-8B62-D4056F36C883}" type="pres">
      <dgm:prSet presAssocID="{B10DB3D2-5E77-406B-9925-A5243B7736DB}" presName="composite" presStyleCnt="0"/>
      <dgm:spPr/>
    </dgm:pt>
    <dgm:pt modelId="{C80C0DBF-6593-486D-8884-73DF9982C345}" type="pres">
      <dgm:prSet presAssocID="{B10DB3D2-5E77-406B-9925-A5243B7736DB}" presName="L1TextContainer" presStyleLbl="revTx" presStyleIdx="1" presStyleCnt="11">
        <dgm:presLayoutVars>
          <dgm:chMax val="1"/>
          <dgm:chPref val="1"/>
          <dgm:bulletEnabled val="1"/>
        </dgm:presLayoutVars>
      </dgm:prSet>
      <dgm:spPr/>
    </dgm:pt>
    <dgm:pt modelId="{20DFA77A-DED0-4AA8-8A97-6FED23C25856}" type="pres">
      <dgm:prSet presAssocID="{B10DB3D2-5E77-406B-9925-A5243B7736DB}" presName="L2TextContainerWrapper" presStyleCnt="0">
        <dgm:presLayoutVars>
          <dgm:chMax val="0"/>
          <dgm:chPref val="0"/>
          <dgm:bulletEnabled val="1"/>
        </dgm:presLayoutVars>
      </dgm:prSet>
      <dgm:spPr/>
    </dgm:pt>
    <dgm:pt modelId="{99A33974-1989-439D-B4BC-2E4DC2026DFE}" type="pres">
      <dgm:prSet presAssocID="{B10DB3D2-5E77-406B-9925-A5243B7736DB}" presName="L2TextContainer" presStyleLbl="bgAccFollowNode1" presStyleIdx="1" presStyleCnt="11"/>
      <dgm:spPr/>
    </dgm:pt>
    <dgm:pt modelId="{8A8FF83D-8392-4792-9389-0D5C40F6D62D}" type="pres">
      <dgm:prSet presAssocID="{B10DB3D2-5E77-406B-9925-A5243B7736DB}" presName="FlexibleEmptyPlaceHolder" presStyleCnt="0"/>
      <dgm:spPr/>
    </dgm:pt>
    <dgm:pt modelId="{12DABB34-A677-41AF-964F-7E44431C0B6E}" type="pres">
      <dgm:prSet presAssocID="{B10DB3D2-5E77-406B-9925-A5243B7736DB}" presName="ConnectLine" presStyleLbl="alignNode1" presStyleIdx="1"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5A185D89-E2AE-4306-AFCA-B746BE064031}" type="pres">
      <dgm:prSet presAssocID="{B10DB3D2-5E77-406B-9925-A5243B7736DB}" presName="ConnectorPoint" presStyleLbl="fgAcc1" presStyleIdx="1" presStyleCnt="11"/>
      <dgm:spPr>
        <a:solidFill>
          <a:schemeClr val="lt1">
            <a:alpha val="90000"/>
            <a:hueOff val="0"/>
            <a:satOff val="0"/>
            <a:lumOff val="0"/>
            <a:alphaOff val="0"/>
          </a:schemeClr>
        </a:solidFill>
        <a:ln w="12700" cap="flat" cmpd="sng" algn="ctr">
          <a:noFill/>
          <a:prstDash val="solid"/>
          <a:miter lim="800000"/>
        </a:ln>
        <a:effectLst/>
      </dgm:spPr>
    </dgm:pt>
    <dgm:pt modelId="{B8C1BFFD-2D85-4F6C-9291-BBE91DF10FAA}" type="pres">
      <dgm:prSet presAssocID="{B10DB3D2-5E77-406B-9925-A5243B7736DB}" presName="EmptyPlaceHolder" presStyleCnt="0"/>
      <dgm:spPr/>
    </dgm:pt>
    <dgm:pt modelId="{96C8020D-BD1A-4A98-957D-362F4F451B34}" type="pres">
      <dgm:prSet presAssocID="{C1A852A9-54DF-427E-B40A-C59FB9F67160}" presName="spaceBetweenRectangles" presStyleCnt="0"/>
      <dgm:spPr/>
    </dgm:pt>
    <dgm:pt modelId="{1E3ABBD5-5A4F-44EF-9763-7E0798CBA378}" type="pres">
      <dgm:prSet presAssocID="{02194991-7691-430C-AD36-703141CFB18C}" presName="composite" presStyleCnt="0"/>
      <dgm:spPr/>
    </dgm:pt>
    <dgm:pt modelId="{57A29ED6-19CD-43E7-8241-7DC10D751E83}" type="pres">
      <dgm:prSet presAssocID="{02194991-7691-430C-AD36-703141CFB18C}" presName="L1TextContainer" presStyleLbl="revTx" presStyleIdx="2" presStyleCnt="11">
        <dgm:presLayoutVars>
          <dgm:chMax val="1"/>
          <dgm:chPref val="1"/>
          <dgm:bulletEnabled val="1"/>
        </dgm:presLayoutVars>
      </dgm:prSet>
      <dgm:spPr/>
    </dgm:pt>
    <dgm:pt modelId="{E702FD4F-ACD5-4FA7-8B4D-26D3B15F70ED}" type="pres">
      <dgm:prSet presAssocID="{02194991-7691-430C-AD36-703141CFB18C}" presName="L2TextContainerWrapper" presStyleCnt="0">
        <dgm:presLayoutVars>
          <dgm:chMax val="0"/>
          <dgm:chPref val="0"/>
          <dgm:bulletEnabled val="1"/>
        </dgm:presLayoutVars>
      </dgm:prSet>
      <dgm:spPr/>
    </dgm:pt>
    <dgm:pt modelId="{800D243B-9FB5-49CE-8700-C6D53636BBB7}" type="pres">
      <dgm:prSet presAssocID="{02194991-7691-430C-AD36-703141CFB18C}" presName="L2TextContainer" presStyleLbl="bgAccFollowNode1" presStyleIdx="2" presStyleCnt="11"/>
      <dgm:spPr>
        <a:xfrm>
          <a:off x="2230046" y="633723"/>
          <a:ext cx="1850293" cy="518500"/>
        </a:xfrm>
        <a:prstGeom prst="rect">
          <a:avLst/>
        </a:prstGeom>
      </dgm:spPr>
    </dgm:pt>
    <dgm:pt modelId="{D43AB83F-6326-4FB1-B2F4-FBD426E93AAC}" type="pres">
      <dgm:prSet presAssocID="{02194991-7691-430C-AD36-703141CFB18C}" presName="FlexibleEmptyPlaceHolder" presStyleCnt="0"/>
      <dgm:spPr/>
    </dgm:pt>
    <dgm:pt modelId="{D6AAD302-BAF4-4D98-91E7-8B98BC5B4240}" type="pres">
      <dgm:prSet presAssocID="{02194991-7691-430C-AD36-703141CFB18C}" presName="ConnectLine" presStyleLbl="alignNode1" presStyleIdx="2"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60540660-15AB-46D2-AEFE-E3C017F2758F}" type="pres">
      <dgm:prSet presAssocID="{02194991-7691-430C-AD36-703141CFB18C}" presName="ConnectorPoint" presStyleLbl="fgAcc1" presStyleIdx="2" presStyleCnt="11"/>
      <dgm:spPr>
        <a:solidFill>
          <a:schemeClr val="lt1">
            <a:alpha val="90000"/>
            <a:hueOff val="0"/>
            <a:satOff val="0"/>
            <a:lumOff val="0"/>
            <a:alphaOff val="0"/>
          </a:schemeClr>
        </a:solidFill>
        <a:ln w="12700" cap="flat" cmpd="sng" algn="ctr">
          <a:noFill/>
          <a:prstDash val="solid"/>
          <a:miter lim="800000"/>
        </a:ln>
        <a:effectLst/>
      </dgm:spPr>
    </dgm:pt>
    <dgm:pt modelId="{1414691A-B9A8-4C66-955C-E3433E6000AB}" type="pres">
      <dgm:prSet presAssocID="{02194991-7691-430C-AD36-703141CFB18C}" presName="EmptyPlaceHolder" presStyleCnt="0"/>
      <dgm:spPr/>
    </dgm:pt>
    <dgm:pt modelId="{6035558F-83A0-4592-96F9-20B0623E6679}" type="pres">
      <dgm:prSet presAssocID="{8D2D40E1-C235-44D2-A0B2-DD9AEC200AB4}" presName="spaceBetweenRectangles" presStyleCnt="0"/>
      <dgm:spPr/>
    </dgm:pt>
    <dgm:pt modelId="{414CB8B2-DEE9-4E33-9178-7B04E0A2095B}" type="pres">
      <dgm:prSet presAssocID="{911A9670-D06E-4970-9CB9-935C628C34DD}" presName="composite" presStyleCnt="0"/>
      <dgm:spPr/>
    </dgm:pt>
    <dgm:pt modelId="{3DDBB5B1-31E3-463D-B5EF-7B2D52743EE9}" type="pres">
      <dgm:prSet presAssocID="{911A9670-D06E-4970-9CB9-935C628C34DD}" presName="L1TextContainer" presStyleLbl="revTx" presStyleIdx="3" presStyleCnt="11">
        <dgm:presLayoutVars>
          <dgm:chMax val="1"/>
          <dgm:chPref val="1"/>
          <dgm:bulletEnabled val="1"/>
        </dgm:presLayoutVars>
      </dgm:prSet>
      <dgm:spPr/>
    </dgm:pt>
    <dgm:pt modelId="{8F3AE0C0-57B4-4B84-9E2E-6F6B177607CB}" type="pres">
      <dgm:prSet presAssocID="{911A9670-D06E-4970-9CB9-935C628C34DD}" presName="L2TextContainerWrapper" presStyleCnt="0">
        <dgm:presLayoutVars>
          <dgm:chMax val="0"/>
          <dgm:chPref val="0"/>
          <dgm:bulletEnabled val="1"/>
        </dgm:presLayoutVars>
      </dgm:prSet>
      <dgm:spPr/>
    </dgm:pt>
    <dgm:pt modelId="{14412AD6-9E96-4E59-9A1F-A8D87B9461FD}" type="pres">
      <dgm:prSet presAssocID="{911A9670-D06E-4970-9CB9-935C628C34DD}" presName="L2TextContainer" presStyleLbl="bgAccFollowNode1" presStyleIdx="3" presStyleCnt="11"/>
      <dgm:spPr>
        <a:xfrm>
          <a:off x="3281349" y="2564628"/>
          <a:ext cx="1850293" cy="518500"/>
        </a:xfrm>
        <a:prstGeom prst="rect">
          <a:avLst/>
        </a:prstGeom>
      </dgm:spPr>
    </dgm:pt>
    <dgm:pt modelId="{C424A583-A14E-4431-8F1F-12F288E59152}" type="pres">
      <dgm:prSet presAssocID="{911A9670-D06E-4970-9CB9-935C628C34DD}" presName="FlexibleEmptyPlaceHolder" presStyleCnt="0"/>
      <dgm:spPr/>
    </dgm:pt>
    <dgm:pt modelId="{673E21AB-AFE8-4402-935E-49B7D7566326}" type="pres">
      <dgm:prSet presAssocID="{911A9670-D06E-4970-9CB9-935C628C34DD}" presName="ConnectLine" presStyleLbl="alignNode1" presStyleIdx="3"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0291FFC-6D56-4B9E-9472-E4A81E09A193}" type="pres">
      <dgm:prSet presAssocID="{911A9670-D06E-4970-9CB9-935C628C34DD}" presName="ConnectorPoint" presStyleLbl="fgAcc1" presStyleIdx="3" presStyleCnt="11"/>
      <dgm:spPr>
        <a:solidFill>
          <a:schemeClr val="lt1">
            <a:alpha val="90000"/>
            <a:hueOff val="0"/>
            <a:satOff val="0"/>
            <a:lumOff val="0"/>
            <a:alphaOff val="0"/>
          </a:schemeClr>
        </a:solidFill>
        <a:ln w="12700" cap="flat" cmpd="sng" algn="ctr">
          <a:noFill/>
          <a:prstDash val="solid"/>
          <a:miter lim="800000"/>
        </a:ln>
        <a:effectLst/>
      </dgm:spPr>
    </dgm:pt>
    <dgm:pt modelId="{3FD79AEF-D48B-41C2-B202-DF0EFFEE4E60}" type="pres">
      <dgm:prSet presAssocID="{911A9670-D06E-4970-9CB9-935C628C34DD}" presName="EmptyPlaceHolder" presStyleCnt="0"/>
      <dgm:spPr/>
    </dgm:pt>
    <dgm:pt modelId="{BC13C23D-25BE-4B34-83F2-CDF8ED5D0EFF}" type="pres">
      <dgm:prSet presAssocID="{1C519FA6-FF66-4A0B-8145-D35D222F958E}" presName="spaceBetweenRectangles" presStyleCnt="0"/>
      <dgm:spPr/>
    </dgm:pt>
    <dgm:pt modelId="{1CDDBC93-1329-45A4-9F7F-8DD3D1ADE9F3}" type="pres">
      <dgm:prSet presAssocID="{799DF947-D359-4738-A9E2-7249CD011129}" presName="composite" presStyleCnt="0"/>
      <dgm:spPr/>
    </dgm:pt>
    <dgm:pt modelId="{1616261B-367F-4D6B-8DC4-C0B46FD8509A}" type="pres">
      <dgm:prSet presAssocID="{799DF947-D359-4738-A9E2-7249CD011129}" presName="L1TextContainer" presStyleLbl="revTx" presStyleIdx="4" presStyleCnt="11">
        <dgm:presLayoutVars>
          <dgm:chMax val="1"/>
          <dgm:chPref val="1"/>
          <dgm:bulletEnabled val="1"/>
        </dgm:presLayoutVars>
      </dgm:prSet>
      <dgm:spPr/>
    </dgm:pt>
    <dgm:pt modelId="{2745FF59-5223-423B-8086-507E0FC3F23C}" type="pres">
      <dgm:prSet presAssocID="{799DF947-D359-4738-A9E2-7249CD011129}" presName="L2TextContainerWrapper" presStyleCnt="0">
        <dgm:presLayoutVars>
          <dgm:chMax val="0"/>
          <dgm:chPref val="0"/>
          <dgm:bulletEnabled val="1"/>
        </dgm:presLayoutVars>
      </dgm:prSet>
      <dgm:spPr/>
    </dgm:pt>
    <dgm:pt modelId="{B77BD66E-45B9-4C7E-8582-228C36BF88BB}" type="pres">
      <dgm:prSet presAssocID="{799DF947-D359-4738-A9E2-7249CD011129}" presName="L2TextContainer" presStyleLbl="bgAccFollowNode1" presStyleIdx="4" presStyleCnt="11"/>
      <dgm:spPr/>
    </dgm:pt>
    <dgm:pt modelId="{B03AD783-04D2-412F-A9F8-9810ADF3776F}" type="pres">
      <dgm:prSet presAssocID="{799DF947-D359-4738-A9E2-7249CD011129}" presName="FlexibleEmptyPlaceHolder" presStyleCnt="0"/>
      <dgm:spPr/>
    </dgm:pt>
    <dgm:pt modelId="{614035C7-8860-486B-A02C-D642CB7276B3}" type="pres">
      <dgm:prSet presAssocID="{799DF947-D359-4738-A9E2-7249CD011129}" presName="ConnectLine" presStyleLbl="alignNode1" presStyleIdx="4"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B55887F-BC88-4CF8-A1BD-50638313C208}" type="pres">
      <dgm:prSet presAssocID="{799DF947-D359-4738-A9E2-7249CD011129}" presName="ConnectorPoint" presStyleLbl="fgAcc1" presStyleIdx="4" presStyleCnt="11"/>
      <dgm:spPr>
        <a:solidFill>
          <a:schemeClr val="lt1">
            <a:alpha val="90000"/>
            <a:hueOff val="0"/>
            <a:satOff val="0"/>
            <a:lumOff val="0"/>
            <a:alphaOff val="0"/>
          </a:schemeClr>
        </a:solidFill>
        <a:ln w="12700" cap="flat" cmpd="sng" algn="ctr">
          <a:noFill/>
          <a:prstDash val="solid"/>
          <a:miter lim="800000"/>
        </a:ln>
        <a:effectLst/>
      </dgm:spPr>
    </dgm:pt>
    <dgm:pt modelId="{AD83687A-B55E-45C9-96EA-44E08BF2BAF9}" type="pres">
      <dgm:prSet presAssocID="{799DF947-D359-4738-A9E2-7249CD011129}" presName="EmptyPlaceHolder" presStyleCnt="0"/>
      <dgm:spPr/>
    </dgm:pt>
    <dgm:pt modelId="{CB73DCA8-9630-45F8-858C-043C58D5037F}" type="pres">
      <dgm:prSet presAssocID="{9B218B93-5643-408D-B0FE-0D2157D8B56A}" presName="spaceBetweenRectangles" presStyleCnt="0"/>
      <dgm:spPr/>
    </dgm:pt>
    <dgm:pt modelId="{07426EB1-16A9-4E8C-AF21-EAE723725317}" type="pres">
      <dgm:prSet presAssocID="{3BE404A8-E05D-4CB0-B52E-7A87C82D2007}" presName="composite" presStyleCnt="0"/>
      <dgm:spPr/>
    </dgm:pt>
    <dgm:pt modelId="{AB6A0985-33ED-4213-AFEA-B96270578321}" type="pres">
      <dgm:prSet presAssocID="{3BE404A8-E05D-4CB0-B52E-7A87C82D2007}" presName="L1TextContainer" presStyleLbl="revTx" presStyleIdx="5" presStyleCnt="11">
        <dgm:presLayoutVars>
          <dgm:chMax val="1"/>
          <dgm:chPref val="1"/>
          <dgm:bulletEnabled val="1"/>
        </dgm:presLayoutVars>
      </dgm:prSet>
      <dgm:spPr/>
    </dgm:pt>
    <dgm:pt modelId="{CC376F3C-B41B-4266-91CB-A0EEB886CC45}" type="pres">
      <dgm:prSet presAssocID="{3BE404A8-E05D-4CB0-B52E-7A87C82D2007}" presName="L2TextContainerWrapper" presStyleCnt="0">
        <dgm:presLayoutVars>
          <dgm:chMax val="0"/>
          <dgm:chPref val="0"/>
          <dgm:bulletEnabled val="1"/>
        </dgm:presLayoutVars>
      </dgm:prSet>
      <dgm:spPr/>
    </dgm:pt>
    <dgm:pt modelId="{D627DBB9-C7E5-4642-92BD-B6C9B200026C}" type="pres">
      <dgm:prSet presAssocID="{3BE404A8-E05D-4CB0-B52E-7A87C82D2007}" presName="L2TextContainer" presStyleLbl="bgAccFollowNode1" presStyleIdx="5" presStyleCnt="11"/>
      <dgm:spPr/>
    </dgm:pt>
    <dgm:pt modelId="{EEDDA1D7-8189-4076-91DC-E8C5F49DDBEF}" type="pres">
      <dgm:prSet presAssocID="{3BE404A8-E05D-4CB0-B52E-7A87C82D2007}" presName="FlexibleEmptyPlaceHolder" presStyleCnt="0"/>
      <dgm:spPr/>
    </dgm:pt>
    <dgm:pt modelId="{D289CF20-5D50-46A2-9BA1-EE08F3C7E04B}" type="pres">
      <dgm:prSet presAssocID="{3BE404A8-E05D-4CB0-B52E-7A87C82D2007}" presName="ConnectLine" presStyleLbl="alignNode1" presStyleIdx="5"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995D8068-7933-4023-9870-B2BB24F33BE2}" type="pres">
      <dgm:prSet presAssocID="{3BE404A8-E05D-4CB0-B52E-7A87C82D2007}" presName="ConnectorPoint" presStyleLbl="fgAcc1" presStyleIdx="5" presStyleCnt="11"/>
      <dgm:spPr>
        <a:solidFill>
          <a:schemeClr val="lt1">
            <a:alpha val="90000"/>
            <a:hueOff val="0"/>
            <a:satOff val="0"/>
            <a:lumOff val="0"/>
            <a:alphaOff val="0"/>
          </a:schemeClr>
        </a:solidFill>
        <a:ln w="12700" cap="flat" cmpd="sng" algn="ctr">
          <a:noFill/>
          <a:prstDash val="solid"/>
          <a:miter lim="800000"/>
        </a:ln>
        <a:effectLst/>
      </dgm:spPr>
    </dgm:pt>
    <dgm:pt modelId="{0A4FD64B-4D31-40C0-AE12-1EBB015C971E}" type="pres">
      <dgm:prSet presAssocID="{3BE404A8-E05D-4CB0-B52E-7A87C82D2007}" presName="EmptyPlaceHolder" presStyleCnt="0"/>
      <dgm:spPr/>
    </dgm:pt>
    <dgm:pt modelId="{2F7A9EAD-E41D-48D9-B163-0655605C29B3}" type="pres">
      <dgm:prSet presAssocID="{8DDC5F7E-3787-431B-AA79-8E107302C264}" presName="spaceBetweenRectangles" presStyleCnt="0"/>
      <dgm:spPr/>
    </dgm:pt>
    <dgm:pt modelId="{FA28C7E7-C7EE-45B3-B01B-DD41EA8F34AF}" type="pres">
      <dgm:prSet presAssocID="{70946DAA-26F7-447B-8F67-0BA5FDBDFF10}" presName="composite" presStyleCnt="0"/>
      <dgm:spPr/>
    </dgm:pt>
    <dgm:pt modelId="{0514956F-EE87-451D-A443-83A3619FC2E4}" type="pres">
      <dgm:prSet presAssocID="{70946DAA-26F7-447B-8F67-0BA5FDBDFF10}" presName="L1TextContainer" presStyleLbl="revTx" presStyleIdx="6" presStyleCnt="11">
        <dgm:presLayoutVars>
          <dgm:chMax val="1"/>
          <dgm:chPref val="1"/>
          <dgm:bulletEnabled val="1"/>
        </dgm:presLayoutVars>
      </dgm:prSet>
      <dgm:spPr/>
    </dgm:pt>
    <dgm:pt modelId="{8AB67D09-87B3-4D29-93B4-8A504D9F525D}" type="pres">
      <dgm:prSet presAssocID="{70946DAA-26F7-447B-8F67-0BA5FDBDFF10}" presName="L2TextContainerWrapper" presStyleCnt="0">
        <dgm:presLayoutVars>
          <dgm:chMax val="0"/>
          <dgm:chPref val="0"/>
          <dgm:bulletEnabled val="1"/>
        </dgm:presLayoutVars>
      </dgm:prSet>
      <dgm:spPr/>
    </dgm:pt>
    <dgm:pt modelId="{2B2F8B25-3DC3-4911-8072-0F638E7B4519}" type="pres">
      <dgm:prSet presAssocID="{70946DAA-26F7-447B-8F67-0BA5FDBDFF10}" presName="L2TextContainer" presStyleLbl="bgAccFollowNode1" presStyleIdx="6" presStyleCnt="11"/>
      <dgm:spPr/>
    </dgm:pt>
    <dgm:pt modelId="{B19E5FD8-015F-40AB-ADFA-7061C278FF31}" type="pres">
      <dgm:prSet presAssocID="{70946DAA-26F7-447B-8F67-0BA5FDBDFF10}" presName="FlexibleEmptyPlaceHolder" presStyleCnt="0"/>
      <dgm:spPr/>
    </dgm:pt>
    <dgm:pt modelId="{F6AD2A63-36B7-4DF2-8E2B-0DAA0CBF0B50}" type="pres">
      <dgm:prSet presAssocID="{70946DAA-26F7-447B-8F67-0BA5FDBDFF10}" presName="ConnectLine" presStyleLbl="alignNode1" presStyleIdx="6"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003D38F9-A1D3-4447-A679-980B42AAD849}" type="pres">
      <dgm:prSet presAssocID="{70946DAA-26F7-447B-8F67-0BA5FDBDFF10}" presName="ConnectorPoint" presStyleLbl="fgAcc1" presStyleIdx="6" presStyleCnt="11"/>
      <dgm:spPr>
        <a:solidFill>
          <a:schemeClr val="lt1">
            <a:alpha val="90000"/>
            <a:hueOff val="0"/>
            <a:satOff val="0"/>
            <a:lumOff val="0"/>
            <a:alphaOff val="0"/>
          </a:schemeClr>
        </a:solidFill>
        <a:ln w="12700" cap="flat" cmpd="sng" algn="ctr">
          <a:noFill/>
          <a:prstDash val="solid"/>
          <a:miter lim="800000"/>
        </a:ln>
        <a:effectLst/>
      </dgm:spPr>
    </dgm:pt>
    <dgm:pt modelId="{EF9DC339-8AC1-4C9C-A9F0-C8D0BF219440}" type="pres">
      <dgm:prSet presAssocID="{70946DAA-26F7-447B-8F67-0BA5FDBDFF10}" presName="EmptyPlaceHolder" presStyleCnt="0"/>
      <dgm:spPr/>
    </dgm:pt>
    <dgm:pt modelId="{2C739481-3A28-42E9-A511-DC212A847F5E}" type="pres">
      <dgm:prSet presAssocID="{E413D90B-46FD-4492-A191-8B2C112BA117}" presName="spaceBetweenRectangles" presStyleCnt="0"/>
      <dgm:spPr/>
    </dgm:pt>
    <dgm:pt modelId="{010FA6F0-0FEC-436D-A4D9-E502702043E1}" type="pres">
      <dgm:prSet presAssocID="{EE17A67A-8ABE-4589-9CA1-C8B759332323}" presName="composite" presStyleCnt="0"/>
      <dgm:spPr/>
    </dgm:pt>
    <dgm:pt modelId="{823165E2-8918-421F-AE70-091B6B492AC2}" type="pres">
      <dgm:prSet presAssocID="{EE17A67A-8ABE-4589-9CA1-C8B759332323}" presName="L1TextContainer" presStyleLbl="revTx" presStyleIdx="7" presStyleCnt="11">
        <dgm:presLayoutVars>
          <dgm:chMax val="1"/>
          <dgm:chPref val="1"/>
          <dgm:bulletEnabled val="1"/>
        </dgm:presLayoutVars>
      </dgm:prSet>
      <dgm:spPr/>
    </dgm:pt>
    <dgm:pt modelId="{5BC63729-6D71-4272-8D01-5BAF14ECBD9A}" type="pres">
      <dgm:prSet presAssocID="{EE17A67A-8ABE-4589-9CA1-C8B759332323}" presName="L2TextContainerWrapper" presStyleCnt="0">
        <dgm:presLayoutVars>
          <dgm:chMax val="0"/>
          <dgm:chPref val="0"/>
          <dgm:bulletEnabled val="1"/>
        </dgm:presLayoutVars>
      </dgm:prSet>
      <dgm:spPr/>
    </dgm:pt>
    <dgm:pt modelId="{9D49628B-7E8D-4C7A-A9BF-E8BF385AC2A2}" type="pres">
      <dgm:prSet presAssocID="{EE17A67A-8ABE-4589-9CA1-C8B759332323}" presName="L2TextContainer" presStyleLbl="bgAccFollowNode1" presStyleIdx="7" presStyleCnt="11"/>
      <dgm:spPr/>
    </dgm:pt>
    <dgm:pt modelId="{476034B7-75E0-43EE-A65F-C6F937D46CBA}" type="pres">
      <dgm:prSet presAssocID="{EE17A67A-8ABE-4589-9CA1-C8B759332323}" presName="FlexibleEmptyPlaceHolder" presStyleCnt="0"/>
      <dgm:spPr/>
    </dgm:pt>
    <dgm:pt modelId="{B11C6E77-87AF-4D63-91D9-51858B13ED33}" type="pres">
      <dgm:prSet presAssocID="{EE17A67A-8ABE-4589-9CA1-C8B759332323}" presName="ConnectLine" presStyleLbl="alignNode1" presStyleIdx="7"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85C9F64C-B917-47DB-86DE-D9E55763AE72}" type="pres">
      <dgm:prSet presAssocID="{EE17A67A-8ABE-4589-9CA1-C8B759332323}" presName="ConnectorPoint" presStyleLbl="fgAcc1" presStyleIdx="7" presStyleCnt="11"/>
      <dgm:spPr>
        <a:solidFill>
          <a:schemeClr val="lt1">
            <a:alpha val="90000"/>
            <a:hueOff val="0"/>
            <a:satOff val="0"/>
            <a:lumOff val="0"/>
            <a:alphaOff val="0"/>
          </a:schemeClr>
        </a:solidFill>
        <a:ln w="12700" cap="flat" cmpd="sng" algn="ctr">
          <a:noFill/>
          <a:prstDash val="solid"/>
          <a:miter lim="800000"/>
        </a:ln>
        <a:effectLst/>
      </dgm:spPr>
    </dgm:pt>
    <dgm:pt modelId="{87DC603A-78A2-4021-BD08-AD3AD823BB41}" type="pres">
      <dgm:prSet presAssocID="{EE17A67A-8ABE-4589-9CA1-C8B759332323}" presName="EmptyPlaceHolder" presStyleCnt="0"/>
      <dgm:spPr/>
    </dgm:pt>
    <dgm:pt modelId="{C9E88D4C-06E9-453C-B28C-F0AA2E39E4C2}" type="pres">
      <dgm:prSet presAssocID="{8AEC99F9-4D0A-4583-98D7-8E924BAC3A34}" presName="spaceBetweenRectangles" presStyleCnt="0"/>
      <dgm:spPr/>
    </dgm:pt>
    <dgm:pt modelId="{19C87B8B-DE63-4956-A7E2-0ADF822CC8E0}" type="pres">
      <dgm:prSet presAssocID="{52FD612A-1C63-4480-AB5A-3A1C1E0E82F5}" presName="composite" presStyleCnt="0"/>
      <dgm:spPr/>
    </dgm:pt>
    <dgm:pt modelId="{B78881B0-0788-4A2D-8CAF-4259B740108C}" type="pres">
      <dgm:prSet presAssocID="{52FD612A-1C63-4480-AB5A-3A1C1E0E82F5}" presName="L1TextContainer" presStyleLbl="revTx" presStyleIdx="8" presStyleCnt="11">
        <dgm:presLayoutVars>
          <dgm:chMax val="1"/>
          <dgm:chPref val="1"/>
          <dgm:bulletEnabled val="1"/>
        </dgm:presLayoutVars>
      </dgm:prSet>
      <dgm:spPr/>
    </dgm:pt>
    <dgm:pt modelId="{D7902EA9-E84D-4285-A5FF-53CB1E54FB51}" type="pres">
      <dgm:prSet presAssocID="{52FD612A-1C63-4480-AB5A-3A1C1E0E82F5}" presName="L2TextContainerWrapper" presStyleCnt="0">
        <dgm:presLayoutVars>
          <dgm:chMax val="0"/>
          <dgm:chPref val="0"/>
          <dgm:bulletEnabled val="1"/>
        </dgm:presLayoutVars>
      </dgm:prSet>
      <dgm:spPr/>
    </dgm:pt>
    <dgm:pt modelId="{53C27171-6815-4CDD-9DF6-1329B2908E90}" type="pres">
      <dgm:prSet presAssocID="{52FD612A-1C63-4480-AB5A-3A1C1E0E82F5}" presName="L2TextContainer" presStyleLbl="bgAccFollowNode1" presStyleIdx="8" presStyleCnt="11"/>
      <dgm:spPr/>
    </dgm:pt>
    <dgm:pt modelId="{8AE30A8D-3A1D-4181-B558-A3E69BF93196}" type="pres">
      <dgm:prSet presAssocID="{52FD612A-1C63-4480-AB5A-3A1C1E0E82F5}" presName="FlexibleEmptyPlaceHolder" presStyleCnt="0"/>
      <dgm:spPr/>
    </dgm:pt>
    <dgm:pt modelId="{A87BE258-338B-421F-9386-BA775F84299E}" type="pres">
      <dgm:prSet presAssocID="{52FD612A-1C63-4480-AB5A-3A1C1E0E82F5}" presName="ConnectLine" presStyleLbl="alignNode1" presStyleIdx="8"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E1AC6FE0-5DE5-4C05-AC1D-D26C19EDE1A9}" type="pres">
      <dgm:prSet presAssocID="{52FD612A-1C63-4480-AB5A-3A1C1E0E82F5}" presName="ConnectorPoint" presStyleLbl="fgAcc1" presStyleIdx="8" presStyleCnt="11"/>
      <dgm:spPr>
        <a:solidFill>
          <a:schemeClr val="lt1">
            <a:alpha val="90000"/>
            <a:hueOff val="0"/>
            <a:satOff val="0"/>
            <a:lumOff val="0"/>
            <a:alphaOff val="0"/>
          </a:schemeClr>
        </a:solidFill>
        <a:ln w="12700" cap="flat" cmpd="sng" algn="ctr">
          <a:noFill/>
          <a:prstDash val="solid"/>
          <a:miter lim="800000"/>
        </a:ln>
        <a:effectLst/>
      </dgm:spPr>
    </dgm:pt>
    <dgm:pt modelId="{156A40B9-E1B2-42E6-AE42-001696D3B547}" type="pres">
      <dgm:prSet presAssocID="{52FD612A-1C63-4480-AB5A-3A1C1E0E82F5}" presName="EmptyPlaceHolder" presStyleCnt="0"/>
      <dgm:spPr/>
    </dgm:pt>
    <dgm:pt modelId="{61D99FD1-0C0D-4E49-ABE0-880B847E13DD}" type="pres">
      <dgm:prSet presAssocID="{323CF1D7-B0AA-4546-938D-4E4799012812}" presName="spaceBetweenRectangles" presStyleCnt="0"/>
      <dgm:spPr/>
    </dgm:pt>
    <dgm:pt modelId="{86E2CDAD-F1DA-4B08-B72D-6E8EEFF717B5}" type="pres">
      <dgm:prSet presAssocID="{2E83F1AE-BF84-4C22-B971-E5E1202954B5}" presName="composite" presStyleCnt="0"/>
      <dgm:spPr/>
    </dgm:pt>
    <dgm:pt modelId="{E49203D1-DDFF-4650-8399-E3E4A58A177B}" type="pres">
      <dgm:prSet presAssocID="{2E83F1AE-BF84-4C22-B971-E5E1202954B5}" presName="L1TextContainer" presStyleLbl="revTx" presStyleIdx="9" presStyleCnt="11">
        <dgm:presLayoutVars>
          <dgm:chMax val="1"/>
          <dgm:chPref val="1"/>
          <dgm:bulletEnabled val="1"/>
        </dgm:presLayoutVars>
      </dgm:prSet>
      <dgm:spPr/>
    </dgm:pt>
    <dgm:pt modelId="{44077EF7-82FB-41D9-B0C2-C2D9F1017139}" type="pres">
      <dgm:prSet presAssocID="{2E83F1AE-BF84-4C22-B971-E5E1202954B5}" presName="L2TextContainerWrapper" presStyleCnt="0">
        <dgm:presLayoutVars>
          <dgm:chMax val="0"/>
          <dgm:chPref val="0"/>
          <dgm:bulletEnabled val="1"/>
        </dgm:presLayoutVars>
      </dgm:prSet>
      <dgm:spPr/>
    </dgm:pt>
    <dgm:pt modelId="{8DB81DDB-2B00-4AFD-819C-48E814B25B55}" type="pres">
      <dgm:prSet presAssocID="{2E83F1AE-BF84-4C22-B971-E5E1202954B5}" presName="L2TextContainer" presStyleLbl="bgAccFollowNode1" presStyleIdx="9" presStyleCnt="11"/>
      <dgm:spPr/>
    </dgm:pt>
    <dgm:pt modelId="{C07448FE-F886-4D47-BD49-BC457E679D28}" type="pres">
      <dgm:prSet presAssocID="{2E83F1AE-BF84-4C22-B971-E5E1202954B5}" presName="FlexibleEmptyPlaceHolder" presStyleCnt="0"/>
      <dgm:spPr/>
    </dgm:pt>
    <dgm:pt modelId="{9C2FF69B-1CCE-44BC-B5EE-F174A9F0F757}" type="pres">
      <dgm:prSet presAssocID="{2E83F1AE-BF84-4C22-B971-E5E1202954B5}" presName="ConnectLine" presStyleLbl="alignNode1" presStyleIdx="9"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D1B87864-EED4-485A-B9A9-F04E1208274F}" type="pres">
      <dgm:prSet presAssocID="{2E83F1AE-BF84-4C22-B971-E5E1202954B5}" presName="ConnectorPoint" presStyleLbl="fgAcc1" presStyleIdx="9" presStyleCnt="11"/>
      <dgm:spPr>
        <a:solidFill>
          <a:schemeClr val="lt1">
            <a:alpha val="90000"/>
            <a:hueOff val="0"/>
            <a:satOff val="0"/>
            <a:lumOff val="0"/>
            <a:alphaOff val="0"/>
          </a:schemeClr>
        </a:solidFill>
        <a:ln w="12700" cap="flat" cmpd="sng" algn="ctr">
          <a:noFill/>
          <a:prstDash val="solid"/>
          <a:miter lim="800000"/>
        </a:ln>
        <a:effectLst/>
      </dgm:spPr>
    </dgm:pt>
    <dgm:pt modelId="{8E9453EB-EA7C-47E9-A06D-7E3AF7D1BE91}" type="pres">
      <dgm:prSet presAssocID="{2E83F1AE-BF84-4C22-B971-E5E1202954B5}" presName="EmptyPlaceHolder" presStyleCnt="0"/>
      <dgm:spPr/>
    </dgm:pt>
    <dgm:pt modelId="{A012CBB3-8081-4CE0-8BF3-4BF811B56978}" type="pres">
      <dgm:prSet presAssocID="{0FDAB202-4A48-4681-801A-31F8D0033001}" presName="spaceBetweenRectangles" presStyleCnt="0"/>
      <dgm:spPr/>
    </dgm:pt>
    <dgm:pt modelId="{E8D10644-5268-476B-916C-D1E637B4C792}" type="pres">
      <dgm:prSet presAssocID="{794A8C3B-9430-43C7-9049-59332E0A4FA5}" presName="composite" presStyleCnt="0"/>
      <dgm:spPr/>
    </dgm:pt>
    <dgm:pt modelId="{3596C335-72D8-41E2-9578-773931789E26}" type="pres">
      <dgm:prSet presAssocID="{794A8C3B-9430-43C7-9049-59332E0A4FA5}" presName="L1TextContainer" presStyleLbl="revTx" presStyleIdx="10" presStyleCnt="11">
        <dgm:presLayoutVars>
          <dgm:chMax val="1"/>
          <dgm:chPref val="1"/>
          <dgm:bulletEnabled val="1"/>
        </dgm:presLayoutVars>
      </dgm:prSet>
      <dgm:spPr/>
    </dgm:pt>
    <dgm:pt modelId="{7012E378-2773-41BC-8E60-DAE5BD7180FE}" type="pres">
      <dgm:prSet presAssocID="{794A8C3B-9430-43C7-9049-59332E0A4FA5}" presName="L2TextContainerWrapper" presStyleCnt="0">
        <dgm:presLayoutVars>
          <dgm:chMax val="0"/>
          <dgm:chPref val="0"/>
          <dgm:bulletEnabled val="1"/>
        </dgm:presLayoutVars>
      </dgm:prSet>
      <dgm:spPr/>
    </dgm:pt>
    <dgm:pt modelId="{4CA281F8-89D9-4A1E-81C8-69FFAF4D8639}" type="pres">
      <dgm:prSet presAssocID="{794A8C3B-9430-43C7-9049-59332E0A4FA5}" presName="L2TextContainer" presStyleLbl="bgAccFollowNode1" presStyleIdx="10" presStyleCnt="11"/>
      <dgm:spPr/>
    </dgm:pt>
    <dgm:pt modelId="{E6F84734-5850-4973-B7DB-A219C457E75A}" type="pres">
      <dgm:prSet presAssocID="{794A8C3B-9430-43C7-9049-59332E0A4FA5}" presName="FlexibleEmptyPlaceHolder" presStyleCnt="0"/>
      <dgm:spPr/>
    </dgm:pt>
    <dgm:pt modelId="{6DDBB728-E01E-4D01-8783-F380212EBDE6}" type="pres">
      <dgm:prSet presAssocID="{794A8C3B-9430-43C7-9049-59332E0A4FA5}" presName="ConnectLine" presStyleLbl="alignNode1" presStyleIdx="10"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95C5687-AD5A-4689-993F-E84AC2774EB0}" type="pres">
      <dgm:prSet presAssocID="{794A8C3B-9430-43C7-9049-59332E0A4FA5}" presName="ConnectorPoint" presStyleLbl="fgAcc1" presStyleIdx="10" presStyleCnt="11"/>
      <dgm:spPr>
        <a:solidFill>
          <a:schemeClr val="lt1">
            <a:alpha val="90000"/>
            <a:hueOff val="0"/>
            <a:satOff val="0"/>
            <a:lumOff val="0"/>
            <a:alphaOff val="0"/>
          </a:schemeClr>
        </a:solidFill>
        <a:ln w="12700" cap="flat" cmpd="sng" algn="ctr">
          <a:noFill/>
          <a:prstDash val="solid"/>
          <a:miter lim="800000"/>
        </a:ln>
        <a:effectLst/>
      </dgm:spPr>
    </dgm:pt>
    <dgm:pt modelId="{CE3C21FF-1349-4126-93F5-ABBD06747027}" type="pres">
      <dgm:prSet presAssocID="{794A8C3B-9430-43C7-9049-59332E0A4FA5}" presName="EmptyPlaceHolder" presStyleCnt="0"/>
      <dgm:spPr/>
    </dgm:pt>
  </dgm:ptLst>
  <dgm:cxnLst>
    <dgm:cxn modelId="{FD3C2C02-71AB-432A-9E60-F7200C1E7CC0}" srcId="{0E0FA15F-2CB7-415B-B4F0-9BC0A66605A3}" destId="{FF2E576C-B24D-465B-B1A3-239EDB8BCA79}" srcOrd="0" destOrd="0" parTransId="{7560A1EB-82AF-4351-88DB-A1F48D9DCE60}" sibTransId="{893A63EA-1F21-4E48-A7EE-4F53108B2A20}"/>
    <dgm:cxn modelId="{60BE7802-4A9B-4526-AAB0-A5BDEE018753}" srcId="{02194991-7691-430C-AD36-703141CFB18C}" destId="{9EEFA945-8DF1-412A-861E-698ECD140505}" srcOrd="0" destOrd="0" parTransId="{61C3F590-EED0-4F7D-A9DB-95EFF13FA6E0}" sibTransId="{8E71E637-D516-4753-9757-3C212A58918B}"/>
    <dgm:cxn modelId="{3291B602-9301-4090-8CE9-AC3E3D367E09}" type="presOf" srcId="{FAE96E53-E2E9-480C-9063-D3BAD16DB194}" destId="{14412AD6-9E96-4E59-9A1F-A8D87B9461FD}" srcOrd="0" destOrd="0" presId="urn:microsoft.com/office/officeart/2017/3/layout/HorizontalPathTimeline"/>
    <dgm:cxn modelId="{63BA3303-22BA-4E7D-A4E2-AB0899380CF6}" srcId="{90D1FE3D-5BD8-4025-8E1C-ADA5D077E475}" destId="{52FD612A-1C63-4480-AB5A-3A1C1E0E82F5}" srcOrd="8" destOrd="0" parTransId="{1543E716-00B7-4A1C-A261-E6A8A3A79E16}" sibTransId="{323CF1D7-B0AA-4546-938D-4E4799012812}"/>
    <dgm:cxn modelId="{F41AFA16-77A4-47CF-8EEB-383CDF8863A2}" srcId="{70946DAA-26F7-447B-8F67-0BA5FDBDFF10}" destId="{75E6F582-4978-438B-BE85-AA12355434D4}" srcOrd="0" destOrd="0" parTransId="{05EE686F-89B0-421E-9A49-50A2FA1FB4BB}" sibTransId="{AA91C8A9-E0B1-4FC1-AF2F-C36BB0B62CC2}"/>
    <dgm:cxn modelId="{24CF0818-FB47-426E-B776-E4BC12354FCC}" type="presOf" srcId="{2375439C-133E-4E47-B234-0831360085F3}" destId="{B77BD66E-45B9-4C7E-8582-228C36BF88BB}" srcOrd="0" destOrd="0" presId="urn:microsoft.com/office/officeart/2017/3/layout/HorizontalPathTimeline"/>
    <dgm:cxn modelId="{3F6DA520-15BC-4C6C-AA52-1F0C7802A92E}" srcId="{3BE404A8-E05D-4CB0-B52E-7A87C82D2007}" destId="{400E59D4-D90D-475F-A550-67220792F811}" srcOrd="0" destOrd="0" parTransId="{20057B23-1635-4CAA-BD10-A48762B83198}" sibTransId="{ABD5880F-59D4-4574-BCED-93784D276110}"/>
    <dgm:cxn modelId="{7541AA22-913D-48E6-9A73-47BF2551C0F3}" srcId="{799DF947-D359-4738-A9E2-7249CD011129}" destId="{2375439C-133E-4E47-B234-0831360085F3}" srcOrd="0" destOrd="0" parTransId="{8A4269DE-C5FF-411C-9064-1097AF17A607}" sibTransId="{CE582E59-6A70-4ABA-92BB-D336C098117A}"/>
    <dgm:cxn modelId="{8C7EDA24-F4DF-44F5-A5A2-7590A6131594}" type="presOf" srcId="{90D1FE3D-5BD8-4025-8E1C-ADA5D077E475}" destId="{7601D972-8703-4A5C-B698-EB83FEF34AF1}" srcOrd="0" destOrd="0" presId="urn:microsoft.com/office/officeart/2017/3/layout/HorizontalPathTimeline"/>
    <dgm:cxn modelId="{8CD9AC29-7EC0-4C9D-ACAC-78EED164114C}" srcId="{90D1FE3D-5BD8-4025-8E1C-ADA5D077E475}" destId="{B10DB3D2-5E77-406B-9925-A5243B7736DB}" srcOrd="1" destOrd="0" parTransId="{CB7A1C53-F14E-46DB-A005-E7F5B2AC8AB4}" sibTransId="{C1A852A9-54DF-427E-B40A-C59FB9F67160}"/>
    <dgm:cxn modelId="{914B642E-2C31-40DA-BA26-44A2E5ACF862}" srcId="{EE17A67A-8ABE-4589-9CA1-C8B759332323}" destId="{99E364C6-D8FA-4D7A-9E86-2816083E104E}" srcOrd="0" destOrd="0" parTransId="{F0B43BF4-9263-4265-B531-CC46C0CAD968}" sibTransId="{CAD6C20D-3E40-4452-95DD-5286FBD41389}"/>
    <dgm:cxn modelId="{BA7A3E2F-E654-4CA9-BE29-31F74802D6F4}" type="presOf" srcId="{02194991-7691-430C-AD36-703141CFB18C}" destId="{57A29ED6-19CD-43E7-8241-7DC10D751E83}" srcOrd="0" destOrd="0" presId="urn:microsoft.com/office/officeart/2017/3/layout/HorizontalPathTimeline"/>
    <dgm:cxn modelId="{1F31EE33-72A4-4835-9DF6-BD1B7EE72D81}" srcId="{90D1FE3D-5BD8-4025-8E1C-ADA5D077E475}" destId="{911A9670-D06E-4970-9CB9-935C628C34DD}" srcOrd="3" destOrd="0" parTransId="{6EC67EC9-9400-4C0B-B692-CA9FF3F5B973}" sibTransId="{1C519FA6-FF66-4A0B-8145-D35D222F958E}"/>
    <dgm:cxn modelId="{88A9C73C-FE6F-4B44-8EC5-6C0C83108DB7}" type="presOf" srcId="{75E6F582-4978-438B-BE85-AA12355434D4}" destId="{2B2F8B25-3DC3-4911-8072-0F638E7B4519}" srcOrd="0" destOrd="0" presId="urn:microsoft.com/office/officeart/2017/3/layout/HorizontalPathTimeline"/>
    <dgm:cxn modelId="{5E146066-E2A0-48E0-9B2C-6529D30BD203}" type="presOf" srcId="{400E59D4-D90D-475F-A550-67220792F811}" destId="{D627DBB9-C7E5-4642-92BD-B6C9B200026C}" srcOrd="0" destOrd="0" presId="urn:microsoft.com/office/officeart/2017/3/layout/HorizontalPathTimeline"/>
    <dgm:cxn modelId="{F9EE9746-E6FA-4785-9C5D-504F5D5CA183}" type="presOf" srcId="{70946DAA-26F7-447B-8F67-0BA5FDBDFF10}" destId="{0514956F-EE87-451D-A443-83A3619FC2E4}" srcOrd="0" destOrd="0" presId="urn:microsoft.com/office/officeart/2017/3/layout/HorizontalPathTimeline"/>
    <dgm:cxn modelId="{EB312B6B-B13D-4BE1-A02A-AF0AE2830D10}" type="presOf" srcId="{025DB515-CC0D-48A5-BB39-955960B4F08E}" destId="{99A33974-1989-439D-B4BC-2E4DC2026DFE}" srcOrd="0" destOrd="0" presId="urn:microsoft.com/office/officeart/2017/3/layout/HorizontalPathTimeline"/>
    <dgm:cxn modelId="{E09E3B4B-354B-4058-9E02-90B72D5ACA1B}" srcId="{911A9670-D06E-4970-9CB9-935C628C34DD}" destId="{FAE96E53-E2E9-480C-9063-D3BAD16DB194}" srcOrd="0" destOrd="0" parTransId="{18D68386-987F-4F58-A88E-68CE0FFC6FC9}" sibTransId="{3CD573C1-02E5-406D-9F5B-83920C0E755C}"/>
    <dgm:cxn modelId="{BE241471-28E1-4300-A199-082B6E3D6991}" type="presOf" srcId="{794A8C3B-9430-43C7-9049-59332E0A4FA5}" destId="{3596C335-72D8-41E2-9578-773931789E26}" srcOrd="0" destOrd="0" presId="urn:microsoft.com/office/officeart/2017/3/layout/HorizontalPathTimeline"/>
    <dgm:cxn modelId="{43375452-6F15-43B2-89F6-0CEA90EAE74A}" srcId="{90D1FE3D-5BD8-4025-8E1C-ADA5D077E475}" destId="{EE17A67A-8ABE-4589-9CA1-C8B759332323}" srcOrd="7" destOrd="0" parTransId="{B16D6D67-8158-40C1-9AA6-C4093F6DDEF3}" sibTransId="{8AEC99F9-4D0A-4583-98D7-8E924BAC3A34}"/>
    <dgm:cxn modelId="{CB51AB73-F436-4C60-9E0A-DF3833E8EFE2}" type="presOf" srcId="{799DF947-D359-4738-A9E2-7249CD011129}" destId="{1616261B-367F-4D6B-8DC4-C0B46FD8509A}" srcOrd="0" destOrd="0" presId="urn:microsoft.com/office/officeart/2017/3/layout/HorizontalPathTimeline"/>
    <dgm:cxn modelId="{A7444C74-9CB9-4785-918F-DC441F4B75DF}" srcId="{90D1FE3D-5BD8-4025-8E1C-ADA5D077E475}" destId="{3BE404A8-E05D-4CB0-B52E-7A87C82D2007}" srcOrd="5" destOrd="0" parTransId="{1328E19A-EB44-4B18-B09F-21019523CDF5}" sibTransId="{8DDC5F7E-3787-431B-AA79-8E107302C264}"/>
    <dgm:cxn modelId="{66ADE756-A915-4A79-8A53-CC9C8A932057}" type="presOf" srcId="{2E83F1AE-BF84-4C22-B971-E5E1202954B5}" destId="{E49203D1-DDFF-4650-8399-E3E4A58A177B}" srcOrd="0" destOrd="0" presId="urn:microsoft.com/office/officeart/2017/3/layout/HorizontalPathTimeline"/>
    <dgm:cxn modelId="{D821F456-0D3C-4EE9-92F3-8CD78BA37B5A}" srcId="{2E83F1AE-BF84-4C22-B971-E5E1202954B5}" destId="{1912BF94-C2A6-4337-9F74-EE17258C4938}" srcOrd="0" destOrd="0" parTransId="{7ED661AC-C4A6-48BD-9E7D-DFB920E1EEDA}" sibTransId="{F256018D-033C-43D7-977C-B3A2E092F77E}"/>
    <dgm:cxn modelId="{5404C657-3E07-44A5-8CB9-D521ABB61034}" srcId="{90D1FE3D-5BD8-4025-8E1C-ADA5D077E475}" destId="{799DF947-D359-4738-A9E2-7249CD011129}" srcOrd="4" destOrd="0" parTransId="{45EAC432-EABE-42FB-BD9F-E5F5F95E40C5}" sibTransId="{9B218B93-5643-408D-B0FE-0D2157D8B56A}"/>
    <dgm:cxn modelId="{A769F658-C260-4672-98ED-38AB98B0AC01}" type="presOf" srcId="{B10DB3D2-5E77-406B-9925-A5243B7736DB}" destId="{C80C0DBF-6593-486D-8884-73DF9982C345}" srcOrd="0" destOrd="0" presId="urn:microsoft.com/office/officeart/2017/3/layout/HorizontalPathTimeline"/>
    <dgm:cxn modelId="{6AF47080-6AAC-4BCC-83F8-E550CB70819A}" type="presOf" srcId="{8637FF26-8F84-4828-BF42-99DC47DCCAA1}" destId="{99A33974-1989-439D-B4BC-2E4DC2026DFE}" srcOrd="0" destOrd="1" presId="urn:microsoft.com/office/officeart/2017/3/layout/HorizontalPathTimeline"/>
    <dgm:cxn modelId="{EBBD3B81-621C-4718-A572-F6FF30119083}" type="presOf" srcId="{96038F0C-07A2-40F8-B950-990357797437}" destId="{53C27171-6815-4CDD-9DF6-1329B2908E90}" srcOrd="0" destOrd="0" presId="urn:microsoft.com/office/officeart/2017/3/layout/HorizontalPathTimeline"/>
    <dgm:cxn modelId="{2AE44C82-637A-4A16-A4EC-DC5A9979720E}" srcId="{799DF947-D359-4738-A9E2-7249CD011129}" destId="{5B211D57-FA24-4377-BC55-4016E85305D8}" srcOrd="1" destOrd="0" parTransId="{3D7A7033-0F5B-43CA-806C-B58E941511F4}" sibTransId="{2BD9DDC9-9B03-499F-A2D8-B669A9D73C6E}"/>
    <dgm:cxn modelId="{1E3C908B-7771-4FE8-A093-B3D7B9C50C4B}" srcId="{90D1FE3D-5BD8-4025-8E1C-ADA5D077E475}" destId="{02194991-7691-430C-AD36-703141CFB18C}" srcOrd="2" destOrd="0" parTransId="{5C31C85A-3229-4C2D-AD87-0213E7716A48}" sibTransId="{8D2D40E1-C235-44D2-A0B2-DD9AEC200AB4}"/>
    <dgm:cxn modelId="{9292658D-72AF-488C-9B3F-B3664A3E8BBF}" srcId="{90D1FE3D-5BD8-4025-8E1C-ADA5D077E475}" destId="{2E83F1AE-BF84-4C22-B971-E5E1202954B5}" srcOrd="9" destOrd="0" parTransId="{703B4335-5341-4933-A969-71EE2AB7C8B9}" sibTransId="{0FDAB202-4A48-4681-801A-31F8D0033001}"/>
    <dgm:cxn modelId="{26CAA88E-0B56-4FB7-AFC7-74F8EE2A5FDA}" srcId="{794A8C3B-9430-43C7-9049-59332E0A4FA5}" destId="{3B9ED95D-544D-4E49-BF26-DED9A274B504}" srcOrd="0" destOrd="0" parTransId="{6E0A2246-C135-44EC-8FE5-75152320333C}" sibTransId="{7ED651F1-8C2B-4820-8CA8-CD56B5FC02AF}"/>
    <dgm:cxn modelId="{3439158F-3100-4014-BC3F-433817650808}" type="presOf" srcId="{FF2E576C-B24D-465B-B1A3-239EDB8BCA79}" destId="{89DF1BAC-B52E-4FE9-8EF8-08D84032F85A}" srcOrd="0" destOrd="0" presId="urn:microsoft.com/office/officeart/2017/3/layout/HorizontalPathTimeline"/>
    <dgm:cxn modelId="{F82A3F93-9210-49BB-ADA6-43BB5F1F7BFE}" srcId="{B10DB3D2-5E77-406B-9925-A5243B7736DB}" destId="{025DB515-CC0D-48A5-BB39-955960B4F08E}" srcOrd="0" destOrd="0" parTransId="{E82C928C-B4F8-40C9-8AAA-05EB6AEB4799}" sibTransId="{8654A576-5ED1-4B34-A357-66834C0F3CD0}"/>
    <dgm:cxn modelId="{DAD25C94-DDF3-4D8C-AB05-F0D7A93009C4}" srcId="{B10DB3D2-5E77-406B-9925-A5243B7736DB}" destId="{8637FF26-8F84-4828-BF42-99DC47DCCAA1}" srcOrd="1" destOrd="0" parTransId="{17666DBB-C842-4463-A7F0-FB7E16F4BA22}" sibTransId="{E03E441B-89D0-4356-B420-6833FAFE41CB}"/>
    <dgm:cxn modelId="{3996DE9A-48D6-4330-982C-9B6A0178189D}" srcId="{52FD612A-1C63-4480-AB5A-3A1C1E0E82F5}" destId="{96038F0C-07A2-40F8-B950-990357797437}" srcOrd="0" destOrd="0" parTransId="{C7A61AC0-131C-4AA0-8002-932FBFAD3ED8}" sibTransId="{7A08CFB0-5C5A-46E8-855A-FB5F78A1F86F}"/>
    <dgm:cxn modelId="{356725A0-F684-4C46-859D-EA2BF06D70AB}" type="presOf" srcId="{3B9ED95D-544D-4E49-BF26-DED9A274B504}" destId="{4CA281F8-89D9-4A1E-81C8-69FFAF4D8639}" srcOrd="0" destOrd="0" presId="urn:microsoft.com/office/officeart/2017/3/layout/HorizontalPathTimeline"/>
    <dgm:cxn modelId="{E8E010A1-D0C9-4CF1-A58A-7652C297EE14}" type="presOf" srcId="{3BE404A8-E05D-4CB0-B52E-7A87C82D2007}" destId="{AB6A0985-33ED-4213-AFEA-B96270578321}" srcOrd="0" destOrd="0" presId="urn:microsoft.com/office/officeart/2017/3/layout/HorizontalPathTimeline"/>
    <dgm:cxn modelId="{7836ACA4-31B8-43BF-9F08-3814F3106F27}" srcId="{90D1FE3D-5BD8-4025-8E1C-ADA5D077E475}" destId="{794A8C3B-9430-43C7-9049-59332E0A4FA5}" srcOrd="10" destOrd="0" parTransId="{F91FF0AC-950C-4C4A-817A-4936A5E4209A}" sibTransId="{2F21B8D8-A542-4EF2-82CF-D3D7131FF6AB}"/>
    <dgm:cxn modelId="{845BCCAB-7465-48A6-BB36-09E1361FDEF1}" type="presOf" srcId="{1912BF94-C2A6-4337-9F74-EE17258C4938}" destId="{8DB81DDB-2B00-4AFD-819C-48E814B25B55}" srcOrd="0" destOrd="0" presId="urn:microsoft.com/office/officeart/2017/3/layout/HorizontalPathTimeline"/>
    <dgm:cxn modelId="{756658B6-1CB3-4B07-80FF-70663046563D}" srcId="{90D1FE3D-5BD8-4025-8E1C-ADA5D077E475}" destId="{0E0FA15F-2CB7-415B-B4F0-9BC0A66605A3}" srcOrd="0" destOrd="0" parTransId="{CDA7F5C5-AC32-4A5A-A2E7-CEE1C21B858E}" sibTransId="{ED03AD7F-542A-4D7A-AC64-2BAAC66B6D7A}"/>
    <dgm:cxn modelId="{4355FAC2-C66F-412B-A2D1-510714F12255}" type="presOf" srcId="{0E0FA15F-2CB7-415B-B4F0-9BC0A66605A3}" destId="{C6B109FE-D682-46B6-9ACC-08770F794325}" srcOrd="0" destOrd="0" presId="urn:microsoft.com/office/officeart/2017/3/layout/HorizontalPathTimeline"/>
    <dgm:cxn modelId="{292901CF-AA73-4494-894D-1E7D25452570}" srcId="{90D1FE3D-5BD8-4025-8E1C-ADA5D077E475}" destId="{70946DAA-26F7-447B-8F67-0BA5FDBDFF10}" srcOrd="6" destOrd="0" parTransId="{FF10AFC5-A130-4644-929E-AAD157F35BF8}" sibTransId="{E413D90B-46FD-4492-A191-8B2C112BA117}"/>
    <dgm:cxn modelId="{5DEA5CD0-E7C7-4957-A275-F1BBF0EBAC50}" type="presOf" srcId="{A14A46CA-8A89-4905-9F21-889D8001FB3F}" destId="{D627DBB9-C7E5-4642-92BD-B6C9B200026C}" srcOrd="0" destOrd="1" presId="urn:microsoft.com/office/officeart/2017/3/layout/HorizontalPathTimeline"/>
    <dgm:cxn modelId="{1E87EFD0-C601-4AAC-94AA-F0C6A355566E}" type="presOf" srcId="{9EEFA945-8DF1-412A-861E-698ECD140505}" destId="{800D243B-9FB5-49CE-8700-C6D53636BBB7}" srcOrd="0" destOrd="0" presId="urn:microsoft.com/office/officeart/2017/3/layout/HorizontalPathTimeline"/>
    <dgm:cxn modelId="{AF5AC1DD-21EF-4EC5-B0BE-782A73593149}" type="presOf" srcId="{99E364C6-D8FA-4D7A-9E86-2816083E104E}" destId="{9D49628B-7E8D-4C7A-A9BF-E8BF385AC2A2}" srcOrd="0" destOrd="0" presId="urn:microsoft.com/office/officeart/2017/3/layout/HorizontalPathTimeline"/>
    <dgm:cxn modelId="{BD84C4E6-683D-45D9-9E9C-52AC49D82C24}" srcId="{3BE404A8-E05D-4CB0-B52E-7A87C82D2007}" destId="{A14A46CA-8A89-4905-9F21-889D8001FB3F}" srcOrd="1" destOrd="0" parTransId="{1C283778-1311-4E98-AD48-E3E9058F5148}" sibTransId="{EE9C8F30-51C0-4DD0-B681-4BB5EF9147D2}"/>
    <dgm:cxn modelId="{2467A4E7-2B19-427A-88E8-D4036AAD365D}" type="presOf" srcId="{5B211D57-FA24-4377-BC55-4016E85305D8}" destId="{B77BD66E-45B9-4C7E-8582-228C36BF88BB}" srcOrd="0" destOrd="1" presId="urn:microsoft.com/office/officeart/2017/3/layout/HorizontalPathTimeline"/>
    <dgm:cxn modelId="{9B57E6E7-5E9C-496E-93A3-B310BD661D0A}" type="presOf" srcId="{EE17A67A-8ABE-4589-9CA1-C8B759332323}" destId="{823165E2-8918-421F-AE70-091B6B492AC2}" srcOrd="0" destOrd="0" presId="urn:microsoft.com/office/officeart/2017/3/layout/HorizontalPathTimeline"/>
    <dgm:cxn modelId="{54F7B1ED-CFDD-4269-A65C-8DC3E191CF03}" type="presOf" srcId="{52FD612A-1C63-4480-AB5A-3A1C1E0E82F5}" destId="{B78881B0-0788-4A2D-8CAF-4259B740108C}" srcOrd="0" destOrd="0" presId="urn:microsoft.com/office/officeart/2017/3/layout/HorizontalPathTimeline"/>
    <dgm:cxn modelId="{40A9EDFD-FA7B-46CE-B22A-A351D419180C}" type="presOf" srcId="{911A9670-D06E-4970-9CB9-935C628C34DD}" destId="{3DDBB5B1-31E3-463D-B5EF-7B2D52743EE9}" srcOrd="0" destOrd="0" presId="urn:microsoft.com/office/officeart/2017/3/layout/HorizontalPathTimeline"/>
    <dgm:cxn modelId="{E6304B07-20BD-4837-9E57-9366A5147E38}" type="presParOf" srcId="{7601D972-8703-4A5C-B698-EB83FEF34AF1}" destId="{7DA492FA-9CE9-4C14-9465-DDE14261E92F}" srcOrd="0" destOrd="0" presId="urn:microsoft.com/office/officeart/2017/3/layout/HorizontalPathTimeline"/>
    <dgm:cxn modelId="{EECF0E8F-D238-4A35-B1F6-75F23D50949C}" type="presParOf" srcId="{7601D972-8703-4A5C-B698-EB83FEF34AF1}" destId="{B32D1749-C8F6-4790-B72A-10F824D8BB6A}" srcOrd="1" destOrd="0" presId="urn:microsoft.com/office/officeart/2017/3/layout/HorizontalPathTimeline"/>
    <dgm:cxn modelId="{4A9DF0E1-454C-4A34-88EE-56839AA7F044}" type="presParOf" srcId="{B32D1749-C8F6-4790-B72A-10F824D8BB6A}" destId="{03749C14-2562-474A-8148-56B093032A79}" srcOrd="0" destOrd="0" presId="urn:microsoft.com/office/officeart/2017/3/layout/HorizontalPathTimeline"/>
    <dgm:cxn modelId="{52F62B4B-1317-4CED-873D-756555062480}" type="presParOf" srcId="{03749C14-2562-474A-8148-56B093032A79}" destId="{C6B109FE-D682-46B6-9ACC-08770F794325}" srcOrd="0" destOrd="0" presId="urn:microsoft.com/office/officeart/2017/3/layout/HorizontalPathTimeline"/>
    <dgm:cxn modelId="{E30E503F-C41F-4AFF-A4A0-F31C92E1B825}" type="presParOf" srcId="{03749C14-2562-474A-8148-56B093032A79}" destId="{0D64B3FF-1950-4DCA-BEE8-A1CF736D5432}" srcOrd="1" destOrd="0" presId="urn:microsoft.com/office/officeart/2017/3/layout/HorizontalPathTimeline"/>
    <dgm:cxn modelId="{00875BAE-BC72-4A6A-BB04-18E5BE45F6F6}" type="presParOf" srcId="{0D64B3FF-1950-4DCA-BEE8-A1CF736D5432}" destId="{89DF1BAC-B52E-4FE9-8EF8-08D84032F85A}" srcOrd="0" destOrd="0" presId="urn:microsoft.com/office/officeart/2017/3/layout/HorizontalPathTimeline"/>
    <dgm:cxn modelId="{0FB4B850-09D5-40A3-82C6-AAA9039D1EF0}" type="presParOf" srcId="{0D64B3FF-1950-4DCA-BEE8-A1CF736D5432}" destId="{FA4B547B-15CF-4D83-A57B-E0420BB7D5A1}" srcOrd="1" destOrd="0" presId="urn:microsoft.com/office/officeart/2017/3/layout/HorizontalPathTimeline"/>
    <dgm:cxn modelId="{D870AABA-2EE7-4E94-8971-E5B9BE15BA1F}" type="presParOf" srcId="{03749C14-2562-474A-8148-56B093032A79}" destId="{08FD9305-3FB6-4CA8-AAC3-40F87A5B4AA0}" srcOrd="2" destOrd="0" presId="urn:microsoft.com/office/officeart/2017/3/layout/HorizontalPathTimeline"/>
    <dgm:cxn modelId="{4534C53F-7601-4868-A5DD-56FE894A782D}" type="presParOf" srcId="{03749C14-2562-474A-8148-56B093032A79}" destId="{ADD9043C-E770-440E-B7E1-D64466DE40E9}" srcOrd="3" destOrd="0" presId="urn:microsoft.com/office/officeart/2017/3/layout/HorizontalPathTimeline"/>
    <dgm:cxn modelId="{494FCE60-3E09-4E32-AF44-5BA889773FDF}" type="presParOf" srcId="{03749C14-2562-474A-8148-56B093032A79}" destId="{D1DA61E8-3EB0-4EBC-93CC-953A3FCD8D7F}" srcOrd="4" destOrd="0" presId="urn:microsoft.com/office/officeart/2017/3/layout/HorizontalPathTimeline"/>
    <dgm:cxn modelId="{56F44952-4F6B-491D-93B8-6F44620518B0}" type="presParOf" srcId="{B32D1749-C8F6-4790-B72A-10F824D8BB6A}" destId="{4D1F406A-C0F1-4A9A-AE6C-BBCA8AB6B223}" srcOrd="1" destOrd="0" presId="urn:microsoft.com/office/officeart/2017/3/layout/HorizontalPathTimeline"/>
    <dgm:cxn modelId="{C75A503E-449D-4F85-91E7-B1AB83112E09}" type="presParOf" srcId="{B32D1749-C8F6-4790-B72A-10F824D8BB6A}" destId="{10B01446-039B-4F9B-8B62-D4056F36C883}" srcOrd="2" destOrd="0" presId="urn:microsoft.com/office/officeart/2017/3/layout/HorizontalPathTimeline"/>
    <dgm:cxn modelId="{1C92388B-9857-45FF-838C-CF952E259717}" type="presParOf" srcId="{10B01446-039B-4F9B-8B62-D4056F36C883}" destId="{C80C0DBF-6593-486D-8884-73DF9982C345}" srcOrd="0" destOrd="0" presId="urn:microsoft.com/office/officeart/2017/3/layout/HorizontalPathTimeline"/>
    <dgm:cxn modelId="{358E8C90-205D-4685-BA66-507E4582E6F3}" type="presParOf" srcId="{10B01446-039B-4F9B-8B62-D4056F36C883}" destId="{20DFA77A-DED0-4AA8-8A97-6FED23C25856}" srcOrd="1" destOrd="0" presId="urn:microsoft.com/office/officeart/2017/3/layout/HorizontalPathTimeline"/>
    <dgm:cxn modelId="{2AED69A5-9758-48B7-A538-21C16122CE45}" type="presParOf" srcId="{20DFA77A-DED0-4AA8-8A97-6FED23C25856}" destId="{99A33974-1989-439D-B4BC-2E4DC2026DFE}" srcOrd="0" destOrd="0" presId="urn:microsoft.com/office/officeart/2017/3/layout/HorizontalPathTimeline"/>
    <dgm:cxn modelId="{D62BDE53-346C-4795-96E9-C92AA4FAE35F}" type="presParOf" srcId="{20DFA77A-DED0-4AA8-8A97-6FED23C25856}" destId="{8A8FF83D-8392-4792-9389-0D5C40F6D62D}" srcOrd="1" destOrd="0" presId="urn:microsoft.com/office/officeart/2017/3/layout/HorizontalPathTimeline"/>
    <dgm:cxn modelId="{844E66DB-62C1-4D93-AB6B-EA6AB1459E79}" type="presParOf" srcId="{10B01446-039B-4F9B-8B62-D4056F36C883}" destId="{12DABB34-A677-41AF-964F-7E44431C0B6E}" srcOrd="2" destOrd="0" presId="urn:microsoft.com/office/officeart/2017/3/layout/HorizontalPathTimeline"/>
    <dgm:cxn modelId="{6E0C02D2-760A-41E1-99D7-1DD5EB104A55}" type="presParOf" srcId="{10B01446-039B-4F9B-8B62-D4056F36C883}" destId="{5A185D89-E2AE-4306-AFCA-B746BE064031}" srcOrd="3" destOrd="0" presId="urn:microsoft.com/office/officeart/2017/3/layout/HorizontalPathTimeline"/>
    <dgm:cxn modelId="{9F00C526-266C-4A83-B61A-EF9D1381D74F}" type="presParOf" srcId="{10B01446-039B-4F9B-8B62-D4056F36C883}" destId="{B8C1BFFD-2D85-4F6C-9291-BBE91DF10FAA}" srcOrd="4" destOrd="0" presId="urn:microsoft.com/office/officeart/2017/3/layout/HorizontalPathTimeline"/>
    <dgm:cxn modelId="{2D45DC91-1455-47B8-8A09-8BB95DEE79E6}" type="presParOf" srcId="{B32D1749-C8F6-4790-B72A-10F824D8BB6A}" destId="{96C8020D-BD1A-4A98-957D-362F4F451B34}" srcOrd="3" destOrd="0" presId="urn:microsoft.com/office/officeart/2017/3/layout/HorizontalPathTimeline"/>
    <dgm:cxn modelId="{BAC7CCA3-C83E-4063-A631-55E12D2348D5}" type="presParOf" srcId="{B32D1749-C8F6-4790-B72A-10F824D8BB6A}" destId="{1E3ABBD5-5A4F-44EF-9763-7E0798CBA378}" srcOrd="4" destOrd="0" presId="urn:microsoft.com/office/officeart/2017/3/layout/HorizontalPathTimeline"/>
    <dgm:cxn modelId="{CF07EE68-B490-4541-80DE-C942F3BCB8EF}" type="presParOf" srcId="{1E3ABBD5-5A4F-44EF-9763-7E0798CBA378}" destId="{57A29ED6-19CD-43E7-8241-7DC10D751E83}" srcOrd="0" destOrd="0" presId="urn:microsoft.com/office/officeart/2017/3/layout/HorizontalPathTimeline"/>
    <dgm:cxn modelId="{AE06DBD3-C44B-4700-A483-B3DFFCA5095A}" type="presParOf" srcId="{1E3ABBD5-5A4F-44EF-9763-7E0798CBA378}" destId="{E702FD4F-ACD5-4FA7-8B4D-26D3B15F70ED}" srcOrd="1" destOrd="0" presId="urn:microsoft.com/office/officeart/2017/3/layout/HorizontalPathTimeline"/>
    <dgm:cxn modelId="{7F4A88E6-B7C5-4A25-89D9-96E901CFC78B}" type="presParOf" srcId="{E702FD4F-ACD5-4FA7-8B4D-26D3B15F70ED}" destId="{800D243B-9FB5-49CE-8700-C6D53636BBB7}" srcOrd="0" destOrd="0" presId="urn:microsoft.com/office/officeart/2017/3/layout/HorizontalPathTimeline"/>
    <dgm:cxn modelId="{1F663ABD-1F8E-4996-8E54-379BC5D3379D}" type="presParOf" srcId="{E702FD4F-ACD5-4FA7-8B4D-26D3B15F70ED}" destId="{D43AB83F-6326-4FB1-B2F4-FBD426E93AAC}" srcOrd="1" destOrd="0" presId="urn:microsoft.com/office/officeart/2017/3/layout/HorizontalPathTimeline"/>
    <dgm:cxn modelId="{3C3C4995-13DF-4D5F-AB62-97BE0E1086AA}" type="presParOf" srcId="{1E3ABBD5-5A4F-44EF-9763-7E0798CBA378}" destId="{D6AAD302-BAF4-4D98-91E7-8B98BC5B4240}" srcOrd="2" destOrd="0" presId="urn:microsoft.com/office/officeart/2017/3/layout/HorizontalPathTimeline"/>
    <dgm:cxn modelId="{32FBBCBF-BAA7-4EF6-BF03-01EECE11E84B}" type="presParOf" srcId="{1E3ABBD5-5A4F-44EF-9763-7E0798CBA378}" destId="{60540660-15AB-46D2-AEFE-E3C017F2758F}" srcOrd="3" destOrd="0" presId="urn:microsoft.com/office/officeart/2017/3/layout/HorizontalPathTimeline"/>
    <dgm:cxn modelId="{F9C101C3-16C3-4609-AD04-16B4B9D4B0C7}" type="presParOf" srcId="{1E3ABBD5-5A4F-44EF-9763-7E0798CBA378}" destId="{1414691A-B9A8-4C66-955C-E3433E6000AB}" srcOrd="4" destOrd="0" presId="urn:microsoft.com/office/officeart/2017/3/layout/HorizontalPathTimeline"/>
    <dgm:cxn modelId="{C0691058-F922-41CB-9917-85153E7B7440}" type="presParOf" srcId="{B32D1749-C8F6-4790-B72A-10F824D8BB6A}" destId="{6035558F-83A0-4592-96F9-20B0623E6679}" srcOrd="5" destOrd="0" presId="urn:microsoft.com/office/officeart/2017/3/layout/HorizontalPathTimeline"/>
    <dgm:cxn modelId="{8A51B6CE-0AC3-486C-AD03-5230F2C72726}" type="presParOf" srcId="{B32D1749-C8F6-4790-B72A-10F824D8BB6A}" destId="{414CB8B2-DEE9-4E33-9178-7B04E0A2095B}" srcOrd="6" destOrd="0" presId="urn:microsoft.com/office/officeart/2017/3/layout/HorizontalPathTimeline"/>
    <dgm:cxn modelId="{B8B8049A-62E3-4951-8B26-55485BFDC2A4}" type="presParOf" srcId="{414CB8B2-DEE9-4E33-9178-7B04E0A2095B}" destId="{3DDBB5B1-31E3-463D-B5EF-7B2D52743EE9}" srcOrd="0" destOrd="0" presId="urn:microsoft.com/office/officeart/2017/3/layout/HorizontalPathTimeline"/>
    <dgm:cxn modelId="{31FF1A35-1AE4-4417-8BAD-C78A5AC58313}" type="presParOf" srcId="{414CB8B2-DEE9-4E33-9178-7B04E0A2095B}" destId="{8F3AE0C0-57B4-4B84-9E2E-6F6B177607CB}" srcOrd="1" destOrd="0" presId="urn:microsoft.com/office/officeart/2017/3/layout/HorizontalPathTimeline"/>
    <dgm:cxn modelId="{2092C109-AB16-44C0-8E6C-D2016589A9AC}" type="presParOf" srcId="{8F3AE0C0-57B4-4B84-9E2E-6F6B177607CB}" destId="{14412AD6-9E96-4E59-9A1F-A8D87B9461FD}" srcOrd="0" destOrd="0" presId="urn:microsoft.com/office/officeart/2017/3/layout/HorizontalPathTimeline"/>
    <dgm:cxn modelId="{ED318AB8-2C44-4279-9E20-727EDFBFAE6F}" type="presParOf" srcId="{8F3AE0C0-57B4-4B84-9E2E-6F6B177607CB}" destId="{C424A583-A14E-4431-8F1F-12F288E59152}" srcOrd="1" destOrd="0" presId="urn:microsoft.com/office/officeart/2017/3/layout/HorizontalPathTimeline"/>
    <dgm:cxn modelId="{7379FFD7-64BF-4BFD-BFB1-480E2039DD38}" type="presParOf" srcId="{414CB8B2-DEE9-4E33-9178-7B04E0A2095B}" destId="{673E21AB-AFE8-4402-935E-49B7D7566326}" srcOrd="2" destOrd="0" presId="urn:microsoft.com/office/officeart/2017/3/layout/HorizontalPathTimeline"/>
    <dgm:cxn modelId="{7752D0B3-FDF7-470F-A2F4-4B6B74E4021E}" type="presParOf" srcId="{414CB8B2-DEE9-4E33-9178-7B04E0A2095B}" destId="{A0291FFC-6D56-4B9E-9472-E4A81E09A193}" srcOrd="3" destOrd="0" presId="urn:microsoft.com/office/officeart/2017/3/layout/HorizontalPathTimeline"/>
    <dgm:cxn modelId="{81A8E05B-AD30-4A58-B31F-275B6B6E8E91}" type="presParOf" srcId="{414CB8B2-DEE9-4E33-9178-7B04E0A2095B}" destId="{3FD79AEF-D48B-41C2-B202-DF0EFFEE4E60}" srcOrd="4" destOrd="0" presId="urn:microsoft.com/office/officeart/2017/3/layout/HorizontalPathTimeline"/>
    <dgm:cxn modelId="{3BA78AE2-AB59-4AF5-870B-5ED9001FE3C6}" type="presParOf" srcId="{B32D1749-C8F6-4790-B72A-10F824D8BB6A}" destId="{BC13C23D-25BE-4B34-83F2-CDF8ED5D0EFF}" srcOrd="7" destOrd="0" presId="urn:microsoft.com/office/officeart/2017/3/layout/HorizontalPathTimeline"/>
    <dgm:cxn modelId="{D6FB4C74-AAD5-43CF-97D5-6FC3475FD154}" type="presParOf" srcId="{B32D1749-C8F6-4790-B72A-10F824D8BB6A}" destId="{1CDDBC93-1329-45A4-9F7F-8DD3D1ADE9F3}" srcOrd="8" destOrd="0" presId="urn:microsoft.com/office/officeart/2017/3/layout/HorizontalPathTimeline"/>
    <dgm:cxn modelId="{68E4CAF4-6EB6-4487-865B-8415D97E257B}" type="presParOf" srcId="{1CDDBC93-1329-45A4-9F7F-8DD3D1ADE9F3}" destId="{1616261B-367F-4D6B-8DC4-C0B46FD8509A}" srcOrd="0" destOrd="0" presId="urn:microsoft.com/office/officeart/2017/3/layout/HorizontalPathTimeline"/>
    <dgm:cxn modelId="{1D315A44-2238-4EE5-9309-ADDEA765D22E}" type="presParOf" srcId="{1CDDBC93-1329-45A4-9F7F-8DD3D1ADE9F3}" destId="{2745FF59-5223-423B-8086-507E0FC3F23C}" srcOrd="1" destOrd="0" presId="urn:microsoft.com/office/officeart/2017/3/layout/HorizontalPathTimeline"/>
    <dgm:cxn modelId="{8BDC0CF1-C96E-41B3-8E18-1758CFF373B3}" type="presParOf" srcId="{2745FF59-5223-423B-8086-507E0FC3F23C}" destId="{B77BD66E-45B9-4C7E-8582-228C36BF88BB}" srcOrd="0" destOrd="0" presId="urn:microsoft.com/office/officeart/2017/3/layout/HorizontalPathTimeline"/>
    <dgm:cxn modelId="{FC45042F-0ED1-42F0-898D-531517BEC52F}" type="presParOf" srcId="{2745FF59-5223-423B-8086-507E0FC3F23C}" destId="{B03AD783-04D2-412F-A9F8-9810ADF3776F}" srcOrd="1" destOrd="0" presId="urn:microsoft.com/office/officeart/2017/3/layout/HorizontalPathTimeline"/>
    <dgm:cxn modelId="{11ADC284-5B53-4948-9C39-9D8D5EB58A13}" type="presParOf" srcId="{1CDDBC93-1329-45A4-9F7F-8DD3D1ADE9F3}" destId="{614035C7-8860-486B-A02C-D642CB7276B3}" srcOrd="2" destOrd="0" presId="urn:microsoft.com/office/officeart/2017/3/layout/HorizontalPathTimeline"/>
    <dgm:cxn modelId="{3D69AF2C-7903-46E4-B60B-E0768602742D}" type="presParOf" srcId="{1CDDBC93-1329-45A4-9F7F-8DD3D1ADE9F3}" destId="{CB55887F-BC88-4CF8-A1BD-50638313C208}" srcOrd="3" destOrd="0" presId="urn:microsoft.com/office/officeart/2017/3/layout/HorizontalPathTimeline"/>
    <dgm:cxn modelId="{B3F66723-0E52-4484-8B50-1464709B8F43}" type="presParOf" srcId="{1CDDBC93-1329-45A4-9F7F-8DD3D1ADE9F3}" destId="{AD83687A-B55E-45C9-96EA-44E08BF2BAF9}" srcOrd="4" destOrd="0" presId="urn:microsoft.com/office/officeart/2017/3/layout/HorizontalPathTimeline"/>
    <dgm:cxn modelId="{034ABA8E-0527-4F68-889E-53F7337765E1}" type="presParOf" srcId="{B32D1749-C8F6-4790-B72A-10F824D8BB6A}" destId="{CB73DCA8-9630-45F8-858C-043C58D5037F}" srcOrd="9" destOrd="0" presId="urn:microsoft.com/office/officeart/2017/3/layout/HorizontalPathTimeline"/>
    <dgm:cxn modelId="{C4AFE68E-6C7E-4C50-AA01-E310B6CA7F9F}" type="presParOf" srcId="{B32D1749-C8F6-4790-B72A-10F824D8BB6A}" destId="{07426EB1-16A9-4E8C-AF21-EAE723725317}" srcOrd="10" destOrd="0" presId="urn:microsoft.com/office/officeart/2017/3/layout/HorizontalPathTimeline"/>
    <dgm:cxn modelId="{2222C5E5-8EA5-41F7-86CF-E909DD8E7C8A}" type="presParOf" srcId="{07426EB1-16A9-4E8C-AF21-EAE723725317}" destId="{AB6A0985-33ED-4213-AFEA-B96270578321}" srcOrd="0" destOrd="0" presId="urn:microsoft.com/office/officeart/2017/3/layout/HorizontalPathTimeline"/>
    <dgm:cxn modelId="{117B543A-AE40-4C10-B64C-CF0A3272528D}" type="presParOf" srcId="{07426EB1-16A9-4E8C-AF21-EAE723725317}" destId="{CC376F3C-B41B-4266-91CB-A0EEB886CC45}" srcOrd="1" destOrd="0" presId="urn:microsoft.com/office/officeart/2017/3/layout/HorizontalPathTimeline"/>
    <dgm:cxn modelId="{280E37D4-2D72-4D34-BE7B-9108C01962C7}" type="presParOf" srcId="{CC376F3C-B41B-4266-91CB-A0EEB886CC45}" destId="{D627DBB9-C7E5-4642-92BD-B6C9B200026C}" srcOrd="0" destOrd="0" presId="urn:microsoft.com/office/officeart/2017/3/layout/HorizontalPathTimeline"/>
    <dgm:cxn modelId="{D642266C-32EA-4394-B506-8AEBA0B9DE4F}" type="presParOf" srcId="{CC376F3C-B41B-4266-91CB-A0EEB886CC45}" destId="{EEDDA1D7-8189-4076-91DC-E8C5F49DDBEF}" srcOrd="1" destOrd="0" presId="urn:microsoft.com/office/officeart/2017/3/layout/HorizontalPathTimeline"/>
    <dgm:cxn modelId="{39D21340-96CE-4A12-9CB3-13608C22EF52}" type="presParOf" srcId="{07426EB1-16A9-4E8C-AF21-EAE723725317}" destId="{D289CF20-5D50-46A2-9BA1-EE08F3C7E04B}" srcOrd="2" destOrd="0" presId="urn:microsoft.com/office/officeart/2017/3/layout/HorizontalPathTimeline"/>
    <dgm:cxn modelId="{40E4B9D2-3F17-450D-849A-9FBB73C5EA67}" type="presParOf" srcId="{07426EB1-16A9-4E8C-AF21-EAE723725317}" destId="{995D8068-7933-4023-9870-B2BB24F33BE2}" srcOrd="3" destOrd="0" presId="urn:microsoft.com/office/officeart/2017/3/layout/HorizontalPathTimeline"/>
    <dgm:cxn modelId="{2680AF80-5881-43C1-B17F-8EC481298480}" type="presParOf" srcId="{07426EB1-16A9-4E8C-AF21-EAE723725317}" destId="{0A4FD64B-4D31-40C0-AE12-1EBB015C971E}" srcOrd="4" destOrd="0" presId="urn:microsoft.com/office/officeart/2017/3/layout/HorizontalPathTimeline"/>
    <dgm:cxn modelId="{5FC1238D-391E-4702-B8B5-3EBEB85B3537}" type="presParOf" srcId="{B32D1749-C8F6-4790-B72A-10F824D8BB6A}" destId="{2F7A9EAD-E41D-48D9-B163-0655605C29B3}" srcOrd="11" destOrd="0" presId="urn:microsoft.com/office/officeart/2017/3/layout/HorizontalPathTimeline"/>
    <dgm:cxn modelId="{898A20C0-B67F-49DC-A615-05287BE74565}" type="presParOf" srcId="{B32D1749-C8F6-4790-B72A-10F824D8BB6A}" destId="{FA28C7E7-C7EE-45B3-B01B-DD41EA8F34AF}" srcOrd="12" destOrd="0" presId="urn:microsoft.com/office/officeart/2017/3/layout/HorizontalPathTimeline"/>
    <dgm:cxn modelId="{BE43FDBF-E66A-4D1B-940C-F43F51518938}" type="presParOf" srcId="{FA28C7E7-C7EE-45B3-B01B-DD41EA8F34AF}" destId="{0514956F-EE87-451D-A443-83A3619FC2E4}" srcOrd="0" destOrd="0" presId="urn:microsoft.com/office/officeart/2017/3/layout/HorizontalPathTimeline"/>
    <dgm:cxn modelId="{33302B67-72E6-43D6-AA88-2B8F36F4C13C}" type="presParOf" srcId="{FA28C7E7-C7EE-45B3-B01B-DD41EA8F34AF}" destId="{8AB67D09-87B3-4D29-93B4-8A504D9F525D}" srcOrd="1" destOrd="0" presId="urn:microsoft.com/office/officeart/2017/3/layout/HorizontalPathTimeline"/>
    <dgm:cxn modelId="{C28A44B8-3E8C-4F44-B114-2BBC1496ADCE}" type="presParOf" srcId="{8AB67D09-87B3-4D29-93B4-8A504D9F525D}" destId="{2B2F8B25-3DC3-4911-8072-0F638E7B4519}" srcOrd="0" destOrd="0" presId="urn:microsoft.com/office/officeart/2017/3/layout/HorizontalPathTimeline"/>
    <dgm:cxn modelId="{BC4EE8F9-2050-42EB-BC07-6D3E5FC29D37}" type="presParOf" srcId="{8AB67D09-87B3-4D29-93B4-8A504D9F525D}" destId="{B19E5FD8-015F-40AB-ADFA-7061C278FF31}" srcOrd="1" destOrd="0" presId="urn:microsoft.com/office/officeart/2017/3/layout/HorizontalPathTimeline"/>
    <dgm:cxn modelId="{446E74C8-374E-4019-B7B9-05D1E3283AB1}" type="presParOf" srcId="{FA28C7E7-C7EE-45B3-B01B-DD41EA8F34AF}" destId="{F6AD2A63-36B7-4DF2-8E2B-0DAA0CBF0B50}" srcOrd="2" destOrd="0" presId="urn:microsoft.com/office/officeart/2017/3/layout/HorizontalPathTimeline"/>
    <dgm:cxn modelId="{6390B1D4-2ABF-44A6-AE46-F9DEE3DF4E2B}" type="presParOf" srcId="{FA28C7E7-C7EE-45B3-B01B-DD41EA8F34AF}" destId="{003D38F9-A1D3-4447-A679-980B42AAD849}" srcOrd="3" destOrd="0" presId="urn:microsoft.com/office/officeart/2017/3/layout/HorizontalPathTimeline"/>
    <dgm:cxn modelId="{7AD8DF82-52CB-4EA9-96B9-425AEA53AA34}" type="presParOf" srcId="{FA28C7E7-C7EE-45B3-B01B-DD41EA8F34AF}" destId="{EF9DC339-8AC1-4C9C-A9F0-C8D0BF219440}" srcOrd="4" destOrd="0" presId="urn:microsoft.com/office/officeart/2017/3/layout/HorizontalPathTimeline"/>
    <dgm:cxn modelId="{3217F9BF-66B1-4EB1-B1E0-2E0B66FD8FCB}" type="presParOf" srcId="{B32D1749-C8F6-4790-B72A-10F824D8BB6A}" destId="{2C739481-3A28-42E9-A511-DC212A847F5E}" srcOrd="13" destOrd="0" presId="urn:microsoft.com/office/officeart/2017/3/layout/HorizontalPathTimeline"/>
    <dgm:cxn modelId="{830A968E-EC6F-4A30-9454-D42A48D051CD}" type="presParOf" srcId="{B32D1749-C8F6-4790-B72A-10F824D8BB6A}" destId="{010FA6F0-0FEC-436D-A4D9-E502702043E1}" srcOrd="14" destOrd="0" presId="urn:microsoft.com/office/officeart/2017/3/layout/HorizontalPathTimeline"/>
    <dgm:cxn modelId="{5ABE7616-85FD-4B38-B6CF-9A46E36ADD53}" type="presParOf" srcId="{010FA6F0-0FEC-436D-A4D9-E502702043E1}" destId="{823165E2-8918-421F-AE70-091B6B492AC2}" srcOrd="0" destOrd="0" presId="urn:microsoft.com/office/officeart/2017/3/layout/HorizontalPathTimeline"/>
    <dgm:cxn modelId="{0771B7D6-7AC2-43FA-90C5-68CE1E4E0023}" type="presParOf" srcId="{010FA6F0-0FEC-436D-A4D9-E502702043E1}" destId="{5BC63729-6D71-4272-8D01-5BAF14ECBD9A}" srcOrd="1" destOrd="0" presId="urn:microsoft.com/office/officeart/2017/3/layout/HorizontalPathTimeline"/>
    <dgm:cxn modelId="{C16B2ADC-9BD4-4B0A-8E61-46FA2849A306}" type="presParOf" srcId="{5BC63729-6D71-4272-8D01-5BAF14ECBD9A}" destId="{9D49628B-7E8D-4C7A-A9BF-E8BF385AC2A2}" srcOrd="0" destOrd="0" presId="urn:microsoft.com/office/officeart/2017/3/layout/HorizontalPathTimeline"/>
    <dgm:cxn modelId="{161BE2DC-57F7-4970-9301-7565F8890948}" type="presParOf" srcId="{5BC63729-6D71-4272-8D01-5BAF14ECBD9A}" destId="{476034B7-75E0-43EE-A65F-C6F937D46CBA}" srcOrd="1" destOrd="0" presId="urn:microsoft.com/office/officeart/2017/3/layout/HorizontalPathTimeline"/>
    <dgm:cxn modelId="{8DA1DEAF-D7A2-4248-A332-287286C8C4A2}" type="presParOf" srcId="{010FA6F0-0FEC-436D-A4D9-E502702043E1}" destId="{B11C6E77-87AF-4D63-91D9-51858B13ED33}" srcOrd="2" destOrd="0" presId="urn:microsoft.com/office/officeart/2017/3/layout/HorizontalPathTimeline"/>
    <dgm:cxn modelId="{558DADAA-4BFE-45D2-A4C1-29264C1BD9E5}" type="presParOf" srcId="{010FA6F0-0FEC-436D-A4D9-E502702043E1}" destId="{85C9F64C-B917-47DB-86DE-D9E55763AE72}" srcOrd="3" destOrd="0" presId="urn:microsoft.com/office/officeart/2017/3/layout/HorizontalPathTimeline"/>
    <dgm:cxn modelId="{36AA0168-D7C9-4EDA-BAC3-DC06CB0E581B}" type="presParOf" srcId="{010FA6F0-0FEC-436D-A4D9-E502702043E1}" destId="{87DC603A-78A2-4021-BD08-AD3AD823BB41}" srcOrd="4" destOrd="0" presId="urn:microsoft.com/office/officeart/2017/3/layout/HorizontalPathTimeline"/>
    <dgm:cxn modelId="{C82FF421-B32E-43C3-98A4-E653B5C309EA}" type="presParOf" srcId="{B32D1749-C8F6-4790-B72A-10F824D8BB6A}" destId="{C9E88D4C-06E9-453C-B28C-F0AA2E39E4C2}" srcOrd="15" destOrd="0" presId="urn:microsoft.com/office/officeart/2017/3/layout/HorizontalPathTimeline"/>
    <dgm:cxn modelId="{D5E7737C-7DB4-4989-8717-5A1CCDB2D77B}" type="presParOf" srcId="{B32D1749-C8F6-4790-B72A-10F824D8BB6A}" destId="{19C87B8B-DE63-4956-A7E2-0ADF822CC8E0}" srcOrd="16" destOrd="0" presId="urn:microsoft.com/office/officeart/2017/3/layout/HorizontalPathTimeline"/>
    <dgm:cxn modelId="{0E0832A0-B0B9-4A5F-8D8C-85CAC5D98815}" type="presParOf" srcId="{19C87B8B-DE63-4956-A7E2-0ADF822CC8E0}" destId="{B78881B0-0788-4A2D-8CAF-4259B740108C}" srcOrd="0" destOrd="0" presId="urn:microsoft.com/office/officeart/2017/3/layout/HorizontalPathTimeline"/>
    <dgm:cxn modelId="{D94EC138-EA5E-4637-9226-8F450E790920}" type="presParOf" srcId="{19C87B8B-DE63-4956-A7E2-0ADF822CC8E0}" destId="{D7902EA9-E84D-4285-A5FF-53CB1E54FB51}" srcOrd="1" destOrd="0" presId="urn:microsoft.com/office/officeart/2017/3/layout/HorizontalPathTimeline"/>
    <dgm:cxn modelId="{42AA32A5-86D8-477A-80C4-C148EF3D84C1}" type="presParOf" srcId="{D7902EA9-E84D-4285-A5FF-53CB1E54FB51}" destId="{53C27171-6815-4CDD-9DF6-1329B2908E90}" srcOrd="0" destOrd="0" presId="urn:microsoft.com/office/officeart/2017/3/layout/HorizontalPathTimeline"/>
    <dgm:cxn modelId="{40A3BF02-E1DC-489C-AEBC-D3C68584E65F}" type="presParOf" srcId="{D7902EA9-E84D-4285-A5FF-53CB1E54FB51}" destId="{8AE30A8D-3A1D-4181-B558-A3E69BF93196}" srcOrd="1" destOrd="0" presId="urn:microsoft.com/office/officeart/2017/3/layout/HorizontalPathTimeline"/>
    <dgm:cxn modelId="{A4088C3C-2A81-43A0-9FDA-5C4398075B8F}" type="presParOf" srcId="{19C87B8B-DE63-4956-A7E2-0ADF822CC8E0}" destId="{A87BE258-338B-421F-9386-BA775F84299E}" srcOrd="2" destOrd="0" presId="urn:microsoft.com/office/officeart/2017/3/layout/HorizontalPathTimeline"/>
    <dgm:cxn modelId="{5DD66CB6-8835-4546-B1A7-52485F778A61}" type="presParOf" srcId="{19C87B8B-DE63-4956-A7E2-0ADF822CC8E0}" destId="{E1AC6FE0-5DE5-4C05-AC1D-D26C19EDE1A9}" srcOrd="3" destOrd="0" presId="urn:microsoft.com/office/officeart/2017/3/layout/HorizontalPathTimeline"/>
    <dgm:cxn modelId="{B530105B-6740-4C55-B926-368921DA44BE}" type="presParOf" srcId="{19C87B8B-DE63-4956-A7E2-0ADF822CC8E0}" destId="{156A40B9-E1B2-42E6-AE42-001696D3B547}" srcOrd="4" destOrd="0" presId="urn:microsoft.com/office/officeart/2017/3/layout/HorizontalPathTimeline"/>
    <dgm:cxn modelId="{95E01B29-0C0E-497A-93DC-A7FFA581E156}" type="presParOf" srcId="{B32D1749-C8F6-4790-B72A-10F824D8BB6A}" destId="{61D99FD1-0C0D-4E49-ABE0-880B847E13DD}" srcOrd="17" destOrd="0" presId="urn:microsoft.com/office/officeart/2017/3/layout/HorizontalPathTimeline"/>
    <dgm:cxn modelId="{DE6E1C97-E1B9-405C-AB40-F53CB7616137}" type="presParOf" srcId="{B32D1749-C8F6-4790-B72A-10F824D8BB6A}" destId="{86E2CDAD-F1DA-4B08-B72D-6E8EEFF717B5}" srcOrd="18" destOrd="0" presId="urn:microsoft.com/office/officeart/2017/3/layout/HorizontalPathTimeline"/>
    <dgm:cxn modelId="{0C70238B-5693-452D-8252-99664348A661}" type="presParOf" srcId="{86E2CDAD-F1DA-4B08-B72D-6E8EEFF717B5}" destId="{E49203D1-DDFF-4650-8399-E3E4A58A177B}" srcOrd="0" destOrd="0" presId="urn:microsoft.com/office/officeart/2017/3/layout/HorizontalPathTimeline"/>
    <dgm:cxn modelId="{6457BFA0-F4D4-4594-84C8-0DF5C31D15C9}" type="presParOf" srcId="{86E2CDAD-F1DA-4B08-B72D-6E8EEFF717B5}" destId="{44077EF7-82FB-41D9-B0C2-C2D9F1017139}" srcOrd="1" destOrd="0" presId="urn:microsoft.com/office/officeart/2017/3/layout/HorizontalPathTimeline"/>
    <dgm:cxn modelId="{2B725DB5-D01D-4381-968F-0A5D496329D4}" type="presParOf" srcId="{44077EF7-82FB-41D9-B0C2-C2D9F1017139}" destId="{8DB81DDB-2B00-4AFD-819C-48E814B25B55}" srcOrd="0" destOrd="0" presId="urn:microsoft.com/office/officeart/2017/3/layout/HorizontalPathTimeline"/>
    <dgm:cxn modelId="{CB7BABA3-D41D-40C5-B906-0247A1826E4B}" type="presParOf" srcId="{44077EF7-82FB-41D9-B0C2-C2D9F1017139}" destId="{C07448FE-F886-4D47-BD49-BC457E679D28}" srcOrd="1" destOrd="0" presId="urn:microsoft.com/office/officeart/2017/3/layout/HorizontalPathTimeline"/>
    <dgm:cxn modelId="{D3FA6B90-5B6B-4926-9C86-931E771B0139}" type="presParOf" srcId="{86E2CDAD-F1DA-4B08-B72D-6E8EEFF717B5}" destId="{9C2FF69B-1CCE-44BC-B5EE-F174A9F0F757}" srcOrd="2" destOrd="0" presId="urn:microsoft.com/office/officeart/2017/3/layout/HorizontalPathTimeline"/>
    <dgm:cxn modelId="{1AE5D2AF-2CEE-484A-9FF4-03C6B55C93F4}" type="presParOf" srcId="{86E2CDAD-F1DA-4B08-B72D-6E8EEFF717B5}" destId="{D1B87864-EED4-485A-B9A9-F04E1208274F}" srcOrd="3" destOrd="0" presId="urn:microsoft.com/office/officeart/2017/3/layout/HorizontalPathTimeline"/>
    <dgm:cxn modelId="{F969B292-6E82-4380-ADA5-943D072B4D9E}" type="presParOf" srcId="{86E2CDAD-F1DA-4B08-B72D-6E8EEFF717B5}" destId="{8E9453EB-EA7C-47E9-A06D-7E3AF7D1BE91}" srcOrd="4" destOrd="0" presId="urn:microsoft.com/office/officeart/2017/3/layout/HorizontalPathTimeline"/>
    <dgm:cxn modelId="{099BEE82-26D2-417A-9114-726F0C6DEB40}" type="presParOf" srcId="{B32D1749-C8F6-4790-B72A-10F824D8BB6A}" destId="{A012CBB3-8081-4CE0-8BF3-4BF811B56978}" srcOrd="19" destOrd="0" presId="urn:microsoft.com/office/officeart/2017/3/layout/HorizontalPathTimeline"/>
    <dgm:cxn modelId="{86529BE7-89F6-474C-A845-9C10CD24040D}" type="presParOf" srcId="{B32D1749-C8F6-4790-B72A-10F824D8BB6A}" destId="{E8D10644-5268-476B-916C-D1E637B4C792}" srcOrd="20" destOrd="0" presId="urn:microsoft.com/office/officeart/2017/3/layout/HorizontalPathTimeline"/>
    <dgm:cxn modelId="{E8EC285E-58EA-4139-828E-8C09803698B7}" type="presParOf" srcId="{E8D10644-5268-476B-916C-D1E637B4C792}" destId="{3596C335-72D8-41E2-9578-773931789E26}" srcOrd="0" destOrd="0" presId="urn:microsoft.com/office/officeart/2017/3/layout/HorizontalPathTimeline"/>
    <dgm:cxn modelId="{D9640CF5-B5F6-4D91-B644-AF1A715FCEFC}" type="presParOf" srcId="{E8D10644-5268-476B-916C-D1E637B4C792}" destId="{7012E378-2773-41BC-8E60-DAE5BD7180FE}" srcOrd="1" destOrd="0" presId="urn:microsoft.com/office/officeart/2017/3/layout/HorizontalPathTimeline"/>
    <dgm:cxn modelId="{38305772-9BA0-4D39-8C15-38BC47B65BC9}" type="presParOf" srcId="{7012E378-2773-41BC-8E60-DAE5BD7180FE}" destId="{4CA281F8-89D9-4A1E-81C8-69FFAF4D8639}" srcOrd="0" destOrd="0" presId="urn:microsoft.com/office/officeart/2017/3/layout/HorizontalPathTimeline"/>
    <dgm:cxn modelId="{05087386-A931-44FF-BDDC-13D80F719D54}" type="presParOf" srcId="{7012E378-2773-41BC-8E60-DAE5BD7180FE}" destId="{E6F84734-5850-4973-B7DB-A219C457E75A}" srcOrd="1" destOrd="0" presId="urn:microsoft.com/office/officeart/2017/3/layout/HorizontalPathTimeline"/>
    <dgm:cxn modelId="{BDBCB1A9-B450-48FC-A0E4-CC2184AB0DA2}" type="presParOf" srcId="{E8D10644-5268-476B-916C-D1E637B4C792}" destId="{6DDBB728-E01E-4D01-8783-F380212EBDE6}" srcOrd="2" destOrd="0" presId="urn:microsoft.com/office/officeart/2017/3/layout/HorizontalPathTimeline"/>
    <dgm:cxn modelId="{CCFFAD56-C455-430F-BF25-2DAB4A00514E}" type="presParOf" srcId="{E8D10644-5268-476B-916C-D1E637B4C792}" destId="{A95C5687-AD5A-4689-993F-E84AC2774EB0}" srcOrd="3" destOrd="0" presId="urn:microsoft.com/office/officeart/2017/3/layout/HorizontalPathTimeline"/>
    <dgm:cxn modelId="{C05CFE49-18C9-4A3E-A4EB-A25B7BA231BA}" type="presParOf" srcId="{E8D10644-5268-476B-916C-D1E637B4C792}" destId="{CE3C21FF-1349-4126-93F5-ABBD0674702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1FE3D-5BD8-4025-8E1C-ADA5D077E475}" type="doc">
      <dgm:prSet loTypeId="urn:microsoft.com/office/officeart/2017/3/layout/HorizontalPathTimeline" loCatId="process" qsTypeId="urn:microsoft.com/office/officeart/2005/8/quickstyle/simple2" qsCatId="simple" csTypeId="urn:microsoft.com/office/officeart/2005/8/colors/accent2_2" csCatId="accent2" phldr="1"/>
      <dgm:spPr/>
      <dgm:t>
        <a:bodyPr/>
        <a:lstStyle/>
        <a:p>
          <a:endParaRPr lang="en-US"/>
        </a:p>
      </dgm:t>
    </dgm:pt>
    <dgm:pt modelId="{96038F0C-07A2-40F8-B950-990357797437}">
      <dgm:prSet/>
      <dgm:spPr>
        <a:solidFill>
          <a:schemeClr val="accent1">
            <a:alpha val="90000"/>
          </a:schemeClr>
        </a:solidFill>
        <a:ln>
          <a:solidFill>
            <a:schemeClr val="bg1">
              <a:lumMod val="75000"/>
              <a:alpha val="90000"/>
            </a:schemeClr>
          </a:solidFill>
        </a:ln>
      </dgm:spPr>
      <dgm:t>
        <a:bodyPr/>
        <a:lstStyle/>
        <a:p>
          <a:r>
            <a:rPr lang="en-US" dirty="0"/>
            <a:t>Present recommendations to Board of Directors </a:t>
          </a:r>
        </a:p>
      </dgm:t>
    </dgm:pt>
    <dgm:pt modelId="{C7A61AC0-131C-4AA0-8002-932FBFAD3ED8}" type="parTrans" cxnId="{3996DE9A-48D6-4330-982C-9B6A0178189D}">
      <dgm:prSet/>
      <dgm:spPr/>
      <dgm:t>
        <a:bodyPr/>
        <a:lstStyle/>
        <a:p>
          <a:endParaRPr lang="en-US"/>
        </a:p>
      </dgm:t>
    </dgm:pt>
    <dgm:pt modelId="{7A08CFB0-5C5A-46E8-855A-FB5F78A1F86F}" type="sibTrans" cxnId="{3996DE9A-48D6-4330-982C-9B6A0178189D}">
      <dgm:prSet/>
      <dgm:spPr/>
      <dgm:t>
        <a:bodyPr/>
        <a:lstStyle/>
        <a:p>
          <a:endParaRPr lang="en-US"/>
        </a:p>
      </dgm:t>
    </dgm:pt>
    <dgm:pt modelId="{025DB515-CC0D-48A5-BB39-955960B4F08E}">
      <dgm:prSet/>
      <dgm:spPr>
        <a:solidFill>
          <a:schemeClr val="bg1">
            <a:lumMod val="85000"/>
          </a:schemeClr>
        </a:solidFill>
      </dgm:spPr>
      <dgm:t>
        <a:bodyPr/>
        <a:lstStyle/>
        <a:p>
          <a:r>
            <a:rPr lang="en-US" dirty="0"/>
            <a:t>Review proposed planning process</a:t>
          </a:r>
        </a:p>
      </dgm:t>
    </dgm:pt>
    <dgm:pt modelId="{E82C928C-B4F8-40C9-8AAA-05EB6AEB4799}" type="parTrans" cxnId="{F82A3F93-9210-49BB-ADA6-43BB5F1F7BFE}">
      <dgm:prSet/>
      <dgm:spPr/>
      <dgm:t>
        <a:bodyPr/>
        <a:lstStyle/>
        <a:p>
          <a:endParaRPr lang="en-US"/>
        </a:p>
      </dgm:t>
    </dgm:pt>
    <dgm:pt modelId="{8654A576-5ED1-4B34-A357-66834C0F3CD0}" type="sibTrans" cxnId="{F82A3F93-9210-49BB-ADA6-43BB5F1F7BFE}">
      <dgm:prSet/>
      <dgm:spPr/>
      <dgm:t>
        <a:bodyPr/>
        <a:lstStyle/>
        <a:p>
          <a:endParaRPr lang="en-US"/>
        </a:p>
      </dgm:t>
    </dgm:pt>
    <dgm:pt modelId="{911A9670-D06E-4970-9CB9-935C628C34DD}">
      <dgm:prSet/>
      <dgm:spPr/>
      <dgm:t>
        <a:bodyPr/>
        <a:lstStyle/>
        <a:p>
          <a:pPr>
            <a:defRPr b="1"/>
          </a:pPr>
          <a:r>
            <a:rPr lang="en-US" dirty="0"/>
            <a:t>August 2022</a:t>
          </a:r>
        </a:p>
      </dgm:t>
    </dgm:pt>
    <dgm:pt modelId="{6EC67EC9-9400-4C0B-B692-CA9FF3F5B973}" type="parTrans" cxnId="{1F31EE33-72A4-4835-9DF6-BD1B7EE72D81}">
      <dgm:prSet/>
      <dgm:spPr/>
      <dgm:t>
        <a:bodyPr/>
        <a:lstStyle/>
        <a:p>
          <a:endParaRPr lang="en-US"/>
        </a:p>
      </dgm:t>
    </dgm:pt>
    <dgm:pt modelId="{1C519FA6-FF66-4A0B-8145-D35D222F958E}" type="sibTrans" cxnId="{1F31EE33-72A4-4835-9DF6-BD1B7EE72D81}">
      <dgm:prSet/>
      <dgm:spPr/>
      <dgm:t>
        <a:bodyPr/>
        <a:lstStyle/>
        <a:p>
          <a:endParaRPr lang="en-US"/>
        </a:p>
      </dgm:t>
    </dgm:pt>
    <dgm:pt modelId="{8637FF26-8F84-4828-BF42-99DC47DCCAA1}">
      <dgm:prSet/>
      <dgm:spPr>
        <a:solidFill>
          <a:schemeClr val="bg1">
            <a:lumMod val="85000"/>
          </a:schemeClr>
        </a:solidFill>
      </dgm:spPr>
      <dgm:t>
        <a:bodyPr/>
        <a:lstStyle/>
        <a:p>
          <a:r>
            <a:rPr lang="en-US" dirty="0"/>
            <a:t>Approve investment to implement</a:t>
          </a:r>
        </a:p>
      </dgm:t>
    </dgm:pt>
    <dgm:pt modelId="{17666DBB-C842-4463-A7F0-FB7E16F4BA22}" type="parTrans" cxnId="{DAD25C94-DDF3-4D8C-AB05-F0D7A93009C4}">
      <dgm:prSet/>
      <dgm:spPr/>
      <dgm:t>
        <a:bodyPr/>
        <a:lstStyle/>
        <a:p>
          <a:endParaRPr lang="en-US"/>
        </a:p>
      </dgm:t>
    </dgm:pt>
    <dgm:pt modelId="{E03E441B-89D0-4356-B420-6833FAFE41CB}" type="sibTrans" cxnId="{DAD25C94-DDF3-4D8C-AB05-F0D7A93009C4}">
      <dgm:prSet/>
      <dgm:spPr/>
      <dgm:t>
        <a:bodyPr/>
        <a:lstStyle/>
        <a:p>
          <a:endParaRPr lang="en-US"/>
        </a:p>
      </dgm:t>
    </dgm:pt>
    <dgm:pt modelId="{B10DB3D2-5E77-406B-9925-A5243B7736DB}">
      <dgm:prSet/>
      <dgm:spPr/>
      <dgm:t>
        <a:bodyPr/>
        <a:lstStyle/>
        <a:p>
          <a:pPr>
            <a:defRPr b="1"/>
          </a:pPr>
          <a:r>
            <a:rPr lang="en-US" dirty="0"/>
            <a:t>June 2022</a:t>
          </a:r>
        </a:p>
      </dgm:t>
    </dgm:pt>
    <dgm:pt modelId="{CB7A1C53-F14E-46DB-A005-E7F5B2AC8AB4}" type="parTrans" cxnId="{8CD9AC29-7EC0-4C9D-ACAC-78EED164114C}">
      <dgm:prSet/>
      <dgm:spPr/>
      <dgm:t>
        <a:bodyPr/>
        <a:lstStyle/>
        <a:p>
          <a:endParaRPr lang="en-US"/>
        </a:p>
      </dgm:t>
    </dgm:pt>
    <dgm:pt modelId="{C1A852A9-54DF-427E-B40A-C59FB9F67160}" type="sibTrans" cxnId="{8CD9AC29-7EC0-4C9D-ACAC-78EED164114C}">
      <dgm:prSet/>
      <dgm:spPr/>
      <dgm:t>
        <a:bodyPr/>
        <a:lstStyle/>
        <a:p>
          <a:endParaRPr lang="en-US"/>
        </a:p>
      </dgm:t>
    </dgm:pt>
    <dgm:pt modelId="{02194991-7691-430C-AD36-703141CFB18C}">
      <dgm:prSet/>
      <dgm:spPr/>
      <dgm:t>
        <a:bodyPr/>
        <a:lstStyle/>
        <a:p>
          <a:pPr>
            <a:defRPr b="1"/>
          </a:pPr>
          <a:r>
            <a:rPr lang="en-US" dirty="0"/>
            <a:t>July 2022</a:t>
          </a:r>
        </a:p>
      </dgm:t>
    </dgm:pt>
    <dgm:pt modelId="{5C31C85A-3229-4C2D-AD87-0213E7716A48}" type="parTrans" cxnId="{1E3C908B-7771-4FE8-A093-B3D7B9C50C4B}">
      <dgm:prSet/>
      <dgm:spPr/>
      <dgm:t>
        <a:bodyPr/>
        <a:lstStyle/>
        <a:p>
          <a:endParaRPr lang="en-US"/>
        </a:p>
      </dgm:t>
    </dgm:pt>
    <dgm:pt modelId="{8D2D40E1-C235-44D2-A0B2-DD9AEC200AB4}" type="sibTrans" cxnId="{1E3C908B-7771-4FE8-A093-B3D7B9C50C4B}">
      <dgm:prSet/>
      <dgm:spPr/>
      <dgm:t>
        <a:bodyPr/>
        <a:lstStyle/>
        <a:p>
          <a:endParaRPr lang="en-US"/>
        </a:p>
      </dgm:t>
    </dgm:pt>
    <dgm:pt modelId="{9EEFA945-8DF1-412A-861E-698ECD140505}">
      <dgm:prSet custT="1"/>
      <dgm:spPr>
        <a:solidFill>
          <a:schemeClr val="bg1">
            <a:lumMod val="85000"/>
          </a:schemeClr>
        </a:solidFill>
        <a:ln w="12700" cap="flat" cmpd="sng" algn="ctr">
          <a:solidFill>
            <a:srgbClr val="006536">
              <a:alpha val="90000"/>
              <a:tint val="40000"/>
              <a:hueOff val="0"/>
              <a:satOff val="0"/>
              <a:lumOff val="0"/>
              <a:alphaOff val="0"/>
            </a:srgbClr>
          </a:solidFill>
          <a:prstDash val="solid"/>
          <a:miter lim="800000"/>
        </a:ln>
        <a:effectLst/>
      </dgm:spPr>
      <dgm:t>
        <a:bodyPr spcFirstLastPara="0" vert="horz" wrap="square" lIns="104775" tIns="104775" rIns="104775" bIns="104775" numCol="1" spcCol="1270" anchor="ctr" anchorCtr="0"/>
        <a:lstStyle/>
        <a:p>
          <a:r>
            <a:rPr lang="en-US" sz="1100" kern="1200" dirty="0">
              <a:solidFill>
                <a:srgbClr val="000000">
                  <a:hueOff val="0"/>
                  <a:satOff val="0"/>
                  <a:lumOff val="0"/>
                  <a:alphaOff val="0"/>
                </a:srgbClr>
              </a:solidFill>
              <a:latin typeface="Arial" panose="020B0604020202020204"/>
              <a:ea typeface="+mn-ea"/>
              <a:cs typeface="+mn-cs"/>
            </a:rPr>
            <a:t>Engage consulting support</a:t>
          </a:r>
        </a:p>
      </dgm:t>
    </dgm:pt>
    <dgm:pt modelId="{61C3F590-EED0-4F7D-A9DB-95EFF13FA6E0}" type="parTrans" cxnId="{60BE7802-4A9B-4526-AAB0-A5BDEE018753}">
      <dgm:prSet/>
      <dgm:spPr/>
      <dgm:t>
        <a:bodyPr/>
        <a:lstStyle/>
        <a:p>
          <a:endParaRPr lang="en-US"/>
        </a:p>
      </dgm:t>
    </dgm:pt>
    <dgm:pt modelId="{8E71E637-D516-4753-9757-3C212A58918B}" type="sibTrans" cxnId="{60BE7802-4A9B-4526-AAB0-A5BDEE018753}">
      <dgm:prSet/>
      <dgm:spPr/>
      <dgm:t>
        <a:bodyPr/>
        <a:lstStyle/>
        <a:p>
          <a:endParaRPr lang="en-US"/>
        </a:p>
      </dgm:t>
    </dgm:pt>
    <dgm:pt modelId="{70946DAA-26F7-447B-8F67-0BA5FDBDFF10}">
      <dgm:prSet/>
      <dgm:spPr/>
      <dgm:t>
        <a:bodyPr/>
        <a:lstStyle/>
        <a:p>
          <a:pPr>
            <a:defRPr b="1"/>
          </a:pPr>
          <a:r>
            <a:rPr lang="en-US" dirty="0"/>
            <a:t>January 2023</a:t>
          </a:r>
        </a:p>
      </dgm:t>
    </dgm:pt>
    <dgm:pt modelId="{FF10AFC5-A130-4644-929E-AAD157F35BF8}" type="parTrans" cxnId="{292901CF-AA73-4494-894D-1E7D25452570}">
      <dgm:prSet/>
      <dgm:spPr/>
      <dgm:t>
        <a:bodyPr/>
        <a:lstStyle/>
        <a:p>
          <a:endParaRPr lang="en-US"/>
        </a:p>
      </dgm:t>
    </dgm:pt>
    <dgm:pt modelId="{E413D90B-46FD-4492-A191-8B2C112BA117}" type="sibTrans" cxnId="{292901CF-AA73-4494-894D-1E7D25452570}">
      <dgm:prSet/>
      <dgm:spPr/>
      <dgm:t>
        <a:bodyPr/>
        <a:lstStyle/>
        <a:p>
          <a:endParaRPr lang="en-US"/>
        </a:p>
      </dgm:t>
    </dgm:pt>
    <dgm:pt modelId="{52FD612A-1C63-4480-AB5A-3A1C1E0E82F5}">
      <dgm:prSet/>
      <dgm:spPr/>
      <dgm:t>
        <a:bodyPr/>
        <a:lstStyle/>
        <a:p>
          <a:pPr>
            <a:defRPr b="1"/>
          </a:pPr>
          <a:r>
            <a:rPr lang="en-US" dirty="0"/>
            <a:t>November 2023</a:t>
          </a:r>
        </a:p>
      </dgm:t>
    </dgm:pt>
    <dgm:pt modelId="{1543E716-00B7-4A1C-A261-E6A8A3A79E16}" type="parTrans" cxnId="{63BA3303-22BA-4E7D-A4E2-AB0899380CF6}">
      <dgm:prSet/>
      <dgm:spPr/>
      <dgm:t>
        <a:bodyPr/>
        <a:lstStyle/>
        <a:p>
          <a:endParaRPr lang="en-US"/>
        </a:p>
      </dgm:t>
    </dgm:pt>
    <dgm:pt modelId="{323CF1D7-B0AA-4546-938D-4E4799012812}" type="sibTrans" cxnId="{63BA3303-22BA-4E7D-A4E2-AB0899380CF6}">
      <dgm:prSet/>
      <dgm:spPr/>
      <dgm:t>
        <a:bodyPr/>
        <a:lstStyle/>
        <a:p>
          <a:endParaRPr lang="en-US"/>
        </a:p>
      </dgm:t>
    </dgm:pt>
    <dgm:pt modelId="{400E59D4-D90D-475F-A550-67220792F811}">
      <dgm:prSet/>
      <dgm:spPr>
        <a:ln>
          <a:solidFill>
            <a:schemeClr val="bg1">
              <a:lumMod val="75000"/>
              <a:alpha val="90000"/>
            </a:schemeClr>
          </a:solidFill>
        </a:ln>
      </dgm:spPr>
      <dgm:t>
        <a:bodyPr/>
        <a:lstStyle/>
        <a:p>
          <a:r>
            <a:rPr lang="en-US" dirty="0"/>
            <a:t>Qualitative interviews</a:t>
          </a:r>
        </a:p>
      </dgm:t>
    </dgm:pt>
    <dgm:pt modelId="{20057B23-1635-4CAA-BD10-A48762B83198}" type="parTrans" cxnId="{3F6DA520-15BC-4C6C-AA52-1F0C7802A92E}">
      <dgm:prSet/>
      <dgm:spPr/>
      <dgm:t>
        <a:bodyPr/>
        <a:lstStyle/>
        <a:p>
          <a:endParaRPr lang="en-US"/>
        </a:p>
      </dgm:t>
    </dgm:pt>
    <dgm:pt modelId="{ABD5880F-59D4-4574-BCED-93784D276110}" type="sibTrans" cxnId="{3F6DA520-15BC-4C6C-AA52-1F0C7802A92E}">
      <dgm:prSet/>
      <dgm:spPr/>
      <dgm:t>
        <a:bodyPr/>
        <a:lstStyle/>
        <a:p>
          <a:endParaRPr lang="en-US"/>
        </a:p>
      </dgm:t>
    </dgm:pt>
    <dgm:pt modelId="{FAE96E53-E2E9-480C-9063-D3BAD16DB194}">
      <dgm:prSet custT="1"/>
      <dgm:spPr>
        <a:solidFill>
          <a:schemeClr val="bg1">
            <a:lumMod val="85000"/>
          </a:schemeClr>
        </a:solidFill>
        <a:ln w="12700" cap="flat" cmpd="sng" algn="ctr">
          <a:solidFill>
            <a:srgbClr val="006536">
              <a:alpha val="90000"/>
              <a:tint val="40000"/>
              <a:hueOff val="0"/>
              <a:satOff val="0"/>
              <a:lumOff val="0"/>
              <a:alphaOff val="0"/>
            </a:srgbClr>
          </a:solidFill>
          <a:prstDash val="solid"/>
          <a:miter lim="800000"/>
        </a:ln>
        <a:effectLst/>
      </dgm:spPr>
      <dgm:t>
        <a:bodyPr spcFirstLastPara="0" vert="horz" wrap="square" lIns="104775" tIns="104775" rIns="104775" bIns="104775" numCol="1" spcCol="1270" anchor="ctr" anchorCtr="0"/>
        <a:lstStyle/>
        <a:p>
          <a:r>
            <a:rPr lang="en-US" sz="1100" kern="1200" dirty="0"/>
            <a:t>Document </a:t>
          </a:r>
          <a:r>
            <a:rPr lang="en-US" sz="1100" kern="1200" dirty="0">
              <a:solidFill>
                <a:srgbClr val="000000">
                  <a:hueOff val="0"/>
                  <a:satOff val="0"/>
                  <a:lumOff val="0"/>
                  <a:alphaOff val="0"/>
                </a:srgbClr>
              </a:solidFill>
              <a:latin typeface="Arial" panose="020B0604020202020204"/>
              <a:ea typeface="+mn-ea"/>
              <a:cs typeface="+mn-cs"/>
            </a:rPr>
            <a:t>Discovery</a:t>
          </a:r>
          <a:r>
            <a:rPr lang="en-US" sz="1100" kern="1200" dirty="0"/>
            <a:t>; McKinley review</a:t>
          </a:r>
        </a:p>
      </dgm:t>
    </dgm:pt>
    <dgm:pt modelId="{18D68386-987F-4F58-A88E-68CE0FFC6FC9}" type="parTrans" cxnId="{E09E3B4B-354B-4058-9E02-90B72D5ACA1B}">
      <dgm:prSet/>
      <dgm:spPr/>
      <dgm:t>
        <a:bodyPr/>
        <a:lstStyle/>
        <a:p>
          <a:endParaRPr lang="en-US"/>
        </a:p>
      </dgm:t>
    </dgm:pt>
    <dgm:pt modelId="{3CD573C1-02E5-406D-9F5B-83920C0E755C}" type="sibTrans" cxnId="{E09E3B4B-354B-4058-9E02-90B72D5ACA1B}">
      <dgm:prSet/>
      <dgm:spPr/>
      <dgm:t>
        <a:bodyPr/>
        <a:lstStyle/>
        <a:p>
          <a:endParaRPr lang="en-US"/>
        </a:p>
      </dgm:t>
    </dgm:pt>
    <dgm:pt modelId="{799DF947-D359-4738-A9E2-7249CD011129}">
      <dgm:prSet/>
      <dgm:spPr/>
      <dgm:t>
        <a:bodyPr/>
        <a:lstStyle/>
        <a:p>
          <a:pPr>
            <a:defRPr b="1"/>
          </a:pPr>
          <a:r>
            <a:rPr lang="en-US" dirty="0"/>
            <a:t>September 2022</a:t>
          </a:r>
        </a:p>
      </dgm:t>
    </dgm:pt>
    <dgm:pt modelId="{45EAC432-EABE-42FB-BD9F-E5F5F95E40C5}" type="parTrans" cxnId="{5404C657-3E07-44A5-8CB9-D521ABB61034}">
      <dgm:prSet/>
      <dgm:spPr/>
      <dgm:t>
        <a:bodyPr/>
        <a:lstStyle/>
        <a:p>
          <a:endParaRPr lang="en-US"/>
        </a:p>
      </dgm:t>
    </dgm:pt>
    <dgm:pt modelId="{9B218B93-5643-408D-B0FE-0D2157D8B56A}" type="sibTrans" cxnId="{5404C657-3E07-44A5-8CB9-D521ABB61034}">
      <dgm:prSet/>
      <dgm:spPr/>
      <dgm:t>
        <a:bodyPr/>
        <a:lstStyle/>
        <a:p>
          <a:endParaRPr lang="en-US"/>
        </a:p>
      </dgm:t>
    </dgm:pt>
    <dgm:pt modelId="{2375439C-133E-4E47-B234-0831360085F3}">
      <dgm:prSet/>
      <dgm:spPr>
        <a:ln>
          <a:solidFill>
            <a:schemeClr val="bg1">
              <a:lumMod val="75000"/>
              <a:alpha val="90000"/>
            </a:schemeClr>
          </a:solidFill>
        </a:ln>
      </dgm:spPr>
      <dgm:t>
        <a:bodyPr/>
        <a:lstStyle/>
        <a:p>
          <a:r>
            <a:rPr lang="en-US" dirty="0"/>
            <a:t>Advisory group survey</a:t>
          </a:r>
        </a:p>
      </dgm:t>
    </dgm:pt>
    <dgm:pt modelId="{8A4269DE-C5FF-411C-9064-1097AF17A607}" type="parTrans" cxnId="{7541AA22-913D-48E6-9A73-47BF2551C0F3}">
      <dgm:prSet/>
      <dgm:spPr/>
      <dgm:t>
        <a:bodyPr/>
        <a:lstStyle/>
        <a:p>
          <a:endParaRPr lang="en-US"/>
        </a:p>
      </dgm:t>
    </dgm:pt>
    <dgm:pt modelId="{CE582E59-6A70-4ABA-92BB-D336C098117A}" type="sibTrans" cxnId="{7541AA22-913D-48E6-9A73-47BF2551C0F3}">
      <dgm:prSet/>
      <dgm:spPr/>
      <dgm:t>
        <a:bodyPr/>
        <a:lstStyle/>
        <a:p>
          <a:endParaRPr lang="en-US"/>
        </a:p>
      </dgm:t>
    </dgm:pt>
    <dgm:pt modelId="{03251F25-D9C9-4DF8-B361-9BE43A98BB3A}">
      <dgm:prSet/>
      <dgm:spPr>
        <a:ln>
          <a:solidFill>
            <a:schemeClr val="bg1">
              <a:lumMod val="75000"/>
              <a:alpha val="90000"/>
            </a:schemeClr>
          </a:solidFill>
        </a:ln>
      </dgm:spPr>
      <dgm:t>
        <a:bodyPr/>
        <a:lstStyle/>
        <a:p>
          <a:r>
            <a:rPr lang="en-US" dirty="0"/>
            <a:t>Advisory group townhall series </a:t>
          </a:r>
        </a:p>
      </dgm:t>
    </dgm:pt>
    <dgm:pt modelId="{D72FE395-6A68-459E-9BDC-CA8F4C049039}" type="parTrans" cxnId="{9D8C1C22-D09B-4761-81E7-6EB52F1AA93C}">
      <dgm:prSet/>
      <dgm:spPr/>
      <dgm:t>
        <a:bodyPr/>
        <a:lstStyle/>
        <a:p>
          <a:endParaRPr lang="en-SD"/>
        </a:p>
      </dgm:t>
    </dgm:pt>
    <dgm:pt modelId="{2AA072AD-2305-489F-AD7E-8D869259265A}" type="sibTrans" cxnId="{9D8C1C22-D09B-4761-81E7-6EB52F1AA93C}">
      <dgm:prSet/>
      <dgm:spPr/>
      <dgm:t>
        <a:bodyPr/>
        <a:lstStyle/>
        <a:p>
          <a:endParaRPr lang="en-SD"/>
        </a:p>
      </dgm:t>
    </dgm:pt>
    <dgm:pt modelId="{1E670156-9F4C-462B-BCEC-D773C44473B5}">
      <dgm:prSet/>
      <dgm:spPr>
        <a:ln>
          <a:solidFill>
            <a:schemeClr val="bg1">
              <a:lumMod val="75000"/>
              <a:alpha val="90000"/>
            </a:schemeClr>
          </a:solidFill>
        </a:ln>
      </dgm:spPr>
      <dgm:t>
        <a:bodyPr/>
        <a:lstStyle/>
        <a:p>
          <a:r>
            <a:rPr lang="en-US" dirty="0"/>
            <a:t>Comparative benchmarking interviews</a:t>
          </a:r>
        </a:p>
      </dgm:t>
    </dgm:pt>
    <dgm:pt modelId="{838B373C-1576-42EE-93F0-0067B7E1E74E}" type="parTrans" cxnId="{4FEBF531-D96C-4FBD-8669-5CBFD713D7BE}">
      <dgm:prSet/>
      <dgm:spPr/>
      <dgm:t>
        <a:bodyPr/>
        <a:lstStyle/>
        <a:p>
          <a:endParaRPr lang="en-SD"/>
        </a:p>
      </dgm:t>
    </dgm:pt>
    <dgm:pt modelId="{AD3DD417-BA02-460E-A74A-A3945F6BD7E6}" type="sibTrans" cxnId="{4FEBF531-D96C-4FBD-8669-5CBFD713D7BE}">
      <dgm:prSet/>
      <dgm:spPr/>
      <dgm:t>
        <a:bodyPr/>
        <a:lstStyle/>
        <a:p>
          <a:endParaRPr lang="en-SD"/>
        </a:p>
      </dgm:t>
    </dgm:pt>
    <dgm:pt modelId="{C3A2317B-5B3A-4E6B-9366-7CA7260A4DAB}">
      <dgm:prSet/>
      <dgm:spPr/>
      <dgm:t>
        <a:bodyPr/>
        <a:lstStyle/>
        <a:p>
          <a:pPr>
            <a:defRPr b="1"/>
          </a:pPr>
          <a:r>
            <a:rPr lang="en-US"/>
            <a:t>October</a:t>
          </a:r>
          <a:endParaRPr lang="en-US" dirty="0"/>
        </a:p>
      </dgm:t>
    </dgm:pt>
    <dgm:pt modelId="{95BA2846-CC9F-487B-89A8-341C6959A9F3}" type="parTrans" cxnId="{211F1A0D-3454-4A59-B667-424C4AC482C0}">
      <dgm:prSet/>
      <dgm:spPr/>
      <dgm:t>
        <a:bodyPr/>
        <a:lstStyle/>
        <a:p>
          <a:endParaRPr lang="en-SD"/>
        </a:p>
      </dgm:t>
    </dgm:pt>
    <dgm:pt modelId="{0A509D94-C7F6-4731-9AEC-E4F84EA13BFC}" type="sibTrans" cxnId="{211F1A0D-3454-4A59-B667-424C4AC482C0}">
      <dgm:prSet/>
      <dgm:spPr/>
      <dgm:t>
        <a:bodyPr/>
        <a:lstStyle/>
        <a:p>
          <a:endParaRPr lang="en-SD"/>
        </a:p>
      </dgm:t>
    </dgm:pt>
    <dgm:pt modelId="{1E7C3FC2-B420-4F78-B104-F8089F3FF971}">
      <dgm:prSet/>
      <dgm:spPr/>
      <dgm:t>
        <a:bodyPr/>
        <a:lstStyle/>
        <a:p>
          <a:pPr>
            <a:defRPr b="1"/>
          </a:pPr>
          <a:r>
            <a:rPr lang="en-US" dirty="0"/>
            <a:t>April 2023</a:t>
          </a:r>
        </a:p>
      </dgm:t>
    </dgm:pt>
    <dgm:pt modelId="{0293D5CD-72B7-4BEB-9421-ACB38A9BDC0B}" type="parTrans" cxnId="{A7B70E87-1E00-424F-BB2D-EAA6A6A806B5}">
      <dgm:prSet/>
      <dgm:spPr/>
      <dgm:t>
        <a:bodyPr/>
        <a:lstStyle/>
        <a:p>
          <a:endParaRPr lang="en-SD"/>
        </a:p>
      </dgm:t>
    </dgm:pt>
    <dgm:pt modelId="{75F03B45-B8F1-40DF-AB8D-20C46EE19AE5}" type="sibTrans" cxnId="{A7B70E87-1E00-424F-BB2D-EAA6A6A806B5}">
      <dgm:prSet/>
      <dgm:spPr/>
      <dgm:t>
        <a:bodyPr/>
        <a:lstStyle/>
        <a:p>
          <a:endParaRPr lang="en-SD"/>
        </a:p>
      </dgm:t>
    </dgm:pt>
    <dgm:pt modelId="{F37FEBA0-B8D5-497C-A24C-A47556189D97}">
      <dgm:prSet/>
      <dgm:spPr>
        <a:ln>
          <a:solidFill>
            <a:schemeClr val="bg1">
              <a:lumMod val="75000"/>
              <a:alpha val="90000"/>
            </a:schemeClr>
          </a:solidFill>
        </a:ln>
      </dgm:spPr>
      <dgm:t>
        <a:bodyPr/>
        <a:lstStyle/>
        <a:p>
          <a:r>
            <a:rPr lang="en-US" dirty="0"/>
            <a:t>Member Survey</a:t>
          </a:r>
        </a:p>
      </dgm:t>
    </dgm:pt>
    <dgm:pt modelId="{2AE79E23-59FF-42CB-936A-E2636A21F5F0}" type="parTrans" cxnId="{5073A38A-20DA-4F42-87A6-787B326EF047}">
      <dgm:prSet/>
      <dgm:spPr/>
      <dgm:t>
        <a:bodyPr/>
        <a:lstStyle/>
        <a:p>
          <a:endParaRPr lang="en-SD"/>
        </a:p>
      </dgm:t>
    </dgm:pt>
    <dgm:pt modelId="{368C460F-227A-46A7-B27E-46394373B74E}" type="sibTrans" cxnId="{5073A38A-20DA-4F42-87A6-787B326EF047}">
      <dgm:prSet/>
      <dgm:spPr/>
      <dgm:t>
        <a:bodyPr/>
        <a:lstStyle/>
        <a:p>
          <a:endParaRPr lang="en-SD"/>
        </a:p>
      </dgm:t>
    </dgm:pt>
    <dgm:pt modelId="{8FFC08D6-A293-444D-9377-C481E8AA0179}">
      <dgm:prSet/>
      <dgm:spPr/>
      <dgm:t>
        <a:bodyPr/>
        <a:lstStyle/>
        <a:p>
          <a:pPr>
            <a:defRPr b="1"/>
          </a:pPr>
          <a:r>
            <a:rPr lang="en-US" dirty="0"/>
            <a:t> August/September 2023</a:t>
          </a:r>
        </a:p>
      </dgm:t>
    </dgm:pt>
    <dgm:pt modelId="{07DBE456-04F0-4E38-8799-89EC5E568137}" type="parTrans" cxnId="{EA39CDDE-6299-4C8D-B4B7-6783C0203A96}">
      <dgm:prSet/>
      <dgm:spPr/>
      <dgm:t>
        <a:bodyPr/>
        <a:lstStyle/>
        <a:p>
          <a:endParaRPr lang="en-SD"/>
        </a:p>
      </dgm:t>
    </dgm:pt>
    <dgm:pt modelId="{21C168A4-265D-4B1A-9E01-B6A5DD58077B}" type="sibTrans" cxnId="{EA39CDDE-6299-4C8D-B4B7-6783C0203A96}">
      <dgm:prSet/>
      <dgm:spPr/>
      <dgm:t>
        <a:bodyPr/>
        <a:lstStyle/>
        <a:p>
          <a:endParaRPr lang="en-SD"/>
        </a:p>
      </dgm:t>
    </dgm:pt>
    <dgm:pt modelId="{2670789A-702D-44D4-A015-77616C834182}">
      <dgm:prSet/>
      <dgm:spPr>
        <a:solidFill>
          <a:schemeClr val="accent1">
            <a:alpha val="90000"/>
          </a:schemeClr>
        </a:solidFill>
        <a:ln>
          <a:solidFill>
            <a:schemeClr val="bg1">
              <a:lumMod val="75000"/>
              <a:alpha val="90000"/>
            </a:schemeClr>
          </a:solidFill>
        </a:ln>
      </dgm:spPr>
      <dgm:t>
        <a:bodyPr/>
        <a:lstStyle/>
        <a:p>
          <a:r>
            <a:rPr lang="en-US" dirty="0"/>
            <a:t>Market testing (optional) </a:t>
          </a:r>
        </a:p>
      </dgm:t>
    </dgm:pt>
    <dgm:pt modelId="{3B194F09-4DE4-42A1-89EB-75B7BACA50C4}" type="parTrans" cxnId="{08656890-1970-453A-AA7C-C6599B94C49C}">
      <dgm:prSet/>
      <dgm:spPr/>
      <dgm:t>
        <a:bodyPr/>
        <a:lstStyle/>
        <a:p>
          <a:endParaRPr lang="en-SD"/>
        </a:p>
      </dgm:t>
    </dgm:pt>
    <dgm:pt modelId="{09703B89-37E1-47D9-8853-51F4098B263E}" type="sibTrans" cxnId="{08656890-1970-453A-AA7C-C6599B94C49C}">
      <dgm:prSet/>
      <dgm:spPr/>
      <dgm:t>
        <a:bodyPr/>
        <a:lstStyle/>
        <a:p>
          <a:endParaRPr lang="en-SD"/>
        </a:p>
      </dgm:t>
    </dgm:pt>
    <dgm:pt modelId="{ADD38816-EC5B-4A50-8FA2-F1F6DB99BB21}">
      <dgm:prSet/>
      <dgm:spPr/>
      <dgm:t>
        <a:bodyPr/>
        <a:lstStyle/>
        <a:p>
          <a:pPr>
            <a:defRPr b="1"/>
          </a:pPr>
          <a:r>
            <a:rPr lang="en-US" dirty="0"/>
            <a:t>October 2023 </a:t>
          </a:r>
        </a:p>
      </dgm:t>
    </dgm:pt>
    <dgm:pt modelId="{898A5378-B765-4EBC-9426-8DDCE3F958B2}" type="parTrans" cxnId="{30444267-BC58-477E-8B05-2D003C317A39}">
      <dgm:prSet/>
      <dgm:spPr/>
      <dgm:t>
        <a:bodyPr/>
        <a:lstStyle/>
        <a:p>
          <a:endParaRPr lang="en-SD"/>
        </a:p>
      </dgm:t>
    </dgm:pt>
    <dgm:pt modelId="{F6C98333-BE35-4B8D-ADAC-243ECADDCD6A}" type="sibTrans" cxnId="{30444267-BC58-477E-8B05-2D003C317A39}">
      <dgm:prSet/>
      <dgm:spPr/>
      <dgm:t>
        <a:bodyPr/>
        <a:lstStyle/>
        <a:p>
          <a:endParaRPr lang="en-SD"/>
        </a:p>
      </dgm:t>
    </dgm:pt>
    <dgm:pt modelId="{0B236DE8-D3F1-4F69-B6D1-925BFD2A362A}">
      <dgm:prSet/>
      <dgm:spPr>
        <a:solidFill>
          <a:schemeClr val="accent1">
            <a:alpha val="90000"/>
          </a:schemeClr>
        </a:solidFill>
        <a:ln>
          <a:solidFill>
            <a:schemeClr val="bg1">
              <a:lumMod val="75000"/>
              <a:alpha val="90000"/>
            </a:schemeClr>
          </a:solidFill>
        </a:ln>
      </dgm:spPr>
      <dgm:t>
        <a:bodyPr/>
        <a:lstStyle/>
        <a:p>
          <a:r>
            <a:rPr lang="en-US" dirty="0"/>
            <a:t>Finalize Membership Model Recommendations</a:t>
          </a:r>
        </a:p>
      </dgm:t>
    </dgm:pt>
    <dgm:pt modelId="{E5BE5D0A-FFE8-4B24-BC05-8E9E5BEE7A72}" type="parTrans" cxnId="{D67CF7AD-6A65-43AC-B43B-0EE22E690379}">
      <dgm:prSet/>
      <dgm:spPr/>
      <dgm:t>
        <a:bodyPr/>
        <a:lstStyle/>
        <a:p>
          <a:endParaRPr lang="en-SD"/>
        </a:p>
      </dgm:t>
    </dgm:pt>
    <dgm:pt modelId="{5CD819C2-AAA4-44B3-AE5B-CA8C3218D430}" type="sibTrans" cxnId="{D67CF7AD-6A65-43AC-B43B-0EE22E690379}">
      <dgm:prSet/>
      <dgm:spPr/>
      <dgm:t>
        <a:bodyPr/>
        <a:lstStyle/>
        <a:p>
          <a:endParaRPr lang="en-SD"/>
        </a:p>
      </dgm:t>
    </dgm:pt>
    <dgm:pt modelId="{2542AF10-D946-4730-BE82-FFC0D4BE91FF}">
      <dgm:prSet/>
      <dgm:spPr>
        <a:solidFill>
          <a:srgbClr val="FFC000">
            <a:alpha val="90000"/>
          </a:srgbClr>
        </a:solidFill>
      </dgm:spPr>
      <dgm:t>
        <a:bodyPr/>
        <a:lstStyle/>
        <a:p>
          <a:r>
            <a:rPr lang="en-US" dirty="0"/>
            <a:t>Preliminary Membership Model Development</a:t>
          </a:r>
        </a:p>
      </dgm:t>
    </dgm:pt>
    <dgm:pt modelId="{90E56BF3-7FDA-43E6-B761-1429EEFE4ABF}" type="parTrans" cxnId="{BF7C0E27-38B8-463D-9360-A612D5DA2041}">
      <dgm:prSet/>
      <dgm:spPr/>
      <dgm:t>
        <a:bodyPr/>
        <a:lstStyle/>
        <a:p>
          <a:endParaRPr lang="en-US"/>
        </a:p>
      </dgm:t>
    </dgm:pt>
    <dgm:pt modelId="{545DE602-1D27-4E76-A9CD-1CD504AAEEC7}" type="sibTrans" cxnId="{BF7C0E27-38B8-463D-9360-A612D5DA2041}">
      <dgm:prSet/>
      <dgm:spPr/>
      <dgm:t>
        <a:bodyPr/>
        <a:lstStyle/>
        <a:p>
          <a:endParaRPr lang="en-US"/>
        </a:p>
      </dgm:t>
    </dgm:pt>
    <dgm:pt modelId="{76518268-CB6C-41A3-9054-0F5C50540DEC}">
      <dgm:prSet/>
      <dgm:spPr/>
      <dgm:t>
        <a:bodyPr/>
        <a:lstStyle/>
        <a:p>
          <a:pPr>
            <a:defRPr b="1"/>
          </a:pPr>
          <a:r>
            <a:rPr lang="en-US" dirty="0"/>
            <a:t>June/July 2023</a:t>
          </a:r>
        </a:p>
      </dgm:t>
    </dgm:pt>
    <dgm:pt modelId="{942DD0E8-4FFF-4017-A401-FBC942AF1333}" type="parTrans" cxnId="{BD13BC35-7DD2-4572-982C-90983E993634}">
      <dgm:prSet/>
      <dgm:spPr/>
      <dgm:t>
        <a:bodyPr/>
        <a:lstStyle/>
        <a:p>
          <a:endParaRPr lang="en-US"/>
        </a:p>
      </dgm:t>
    </dgm:pt>
    <dgm:pt modelId="{01925F9F-8EEE-45F2-9070-1F9917A489A8}" type="sibTrans" cxnId="{BD13BC35-7DD2-4572-982C-90983E993634}">
      <dgm:prSet/>
      <dgm:spPr/>
      <dgm:t>
        <a:bodyPr/>
        <a:lstStyle/>
        <a:p>
          <a:endParaRPr lang="en-US"/>
        </a:p>
      </dgm:t>
    </dgm:pt>
    <dgm:pt modelId="{7601D972-8703-4A5C-B698-EB83FEF34AF1}" type="pres">
      <dgm:prSet presAssocID="{90D1FE3D-5BD8-4025-8E1C-ADA5D077E475}" presName="root" presStyleCnt="0">
        <dgm:presLayoutVars>
          <dgm:chMax/>
          <dgm:chPref/>
          <dgm:animLvl val="lvl"/>
        </dgm:presLayoutVars>
      </dgm:prSet>
      <dgm:spPr/>
    </dgm:pt>
    <dgm:pt modelId="{7DA492FA-9CE9-4C14-9465-DDE14261E92F}" type="pres">
      <dgm:prSet presAssocID="{90D1FE3D-5BD8-4025-8E1C-ADA5D077E475}" presName="divider" presStyleLbl="node1" presStyleIdx="0" presStyleCnt="1"/>
      <dgm:spPr/>
    </dgm:pt>
    <dgm:pt modelId="{B32D1749-C8F6-4790-B72A-10F824D8BB6A}" type="pres">
      <dgm:prSet presAssocID="{90D1FE3D-5BD8-4025-8E1C-ADA5D077E475}" presName="nodes" presStyleCnt="0">
        <dgm:presLayoutVars>
          <dgm:chMax/>
          <dgm:chPref/>
          <dgm:animLvl val="lvl"/>
        </dgm:presLayoutVars>
      </dgm:prSet>
      <dgm:spPr/>
    </dgm:pt>
    <dgm:pt modelId="{10B01446-039B-4F9B-8B62-D4056F36C883}" type="pres">
      <dgm:prSet presAssocID="{B10DB3D2-5E77-406B-9925-A5243B7736DB}" presName="composite" presStyleCnt="0"/>
      <dgm:spPr/>
    </dgm:pt>
    <dgm:pt modelId="{C80C0DBF-6593-486D-8884-73DF9982C345}" type="pres">
      <dgm:prSet presAssocID="{B10DB3D2-5E77-406B-9925-A5243B7736DB}" presName="L1TextContainer" presStyleLbl="revTx" presStyleIdx="0" presStyleCnt="11">
        <dgm:presLayoutVars>
          <dgm:chMax val="1"/>
          <dgm:chPref val="1"/>
          <dgm:bulletEnabled val="1"/>
        </dgm:presLayoutVars>
      </dgm:prSet>
      <dgm:spPr/>
    </dgm:pt>
    <dgm:pt modelId="{20DFA77A-DED0-4AA8-8A97-6FED23C25856}" type="pres">
      <dgm:prSet presAssocID="{B10DB3D2-5E77-406B-9925-A5243B7736DB}" presName="L2TextContainerWrapper" presStyleCnt="0">
        <dgm:presLayoutVars>
          <dgm:chMax val="0"/>
          <dgm:chPref val="0"/>
          <dgm:bulletEnabled val="1"/>
        </dgm:presLayoutVars>
      </dgm:prSet>
      <dgm:spPr/>
    </dgm:pt>
    <dgm:pt modelId="{99A33974-1989-439D-B4BC-2E4DC2026DFE}" type="pres">
      <dgm:prSet presAssocID="{B10DB3D2-5E77-406B-9925-A5243B7736DB}" presName="L2TextContainer" presStyleLbl="bgAccFollowNode1" presStyleIdx="0" presStyleCnt="11"/>
      <dgm:spPr/>
    </dgm:pt>
    <dgm:pt modelId="{8A8FF83D-8392-4792-9389-0D5C40F6D62D}" type="pres">
      <dgm:prSet presAssocID="{B10DB3D2-5E77-406B-9925-A5243B7736DB}" presName="FlexibleEmptyPlaceHolder" presStyleCnt="0"/>
      <dgm:spPr/>
    </dgm:pt>
    <dgm:pt modelId="{12DABB34-A677-41AF-964F-7E44431C0B6E}" type="pres">
      <dgm:prSet presAssocID="{B10DB3D2-5E77-406B-9925-A5243B7736DB}" presName="ConnectLine" presStyleLbl="alignNode1" presStyleIdx="0"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5A185D89-E2AE-4306-AFCA-B746BE064031}" type="pres">
      <dgm:prSet presAssocID="{B10DB3D2-5E77-406B-9925-A5243B7736DB}" presName="ConnectorPoint" presStyleLbl="fgAcc1" presStyleIdx="0" presStyleCnt="11"/>
      <dgm:spPr>
        <a:solidFill>
          <a:schemeClr val="lt1">
            <a:alpha val="90000"/>
            <a:hueOff val="0"/>
            <a:satOff val="0"/>
            <a:lumOff val="0"/>
            <a:alphaOff val="0"/>
          </a:schemeClr>
        </a:solidFill>
        <a:ln w="12700" cap="flat" cmpd="sng" algn="ctr">
          <a:noFill/>
          <a:prstDash val="solid"/>
          <a:miter lim="800000"/>
        </a:ln>
        <a:effectLst/>
      </dgm:spPr>
    </dgm:pt>
    <dgm:pt modelId="{B8C1BFFD-2D85-4F6C-9291-BBE91DF10FAA}" type="pres">
      <dgm:prSet presAssocID="{B10DB3D2-5E77-406B-9925-A5243B7736DB}" presName="EmptyPlaceHolder" presStyleCnt="0"/>
      <dgm:spPr/>
    </dgm:pt>
    <dgm:pt modelId="{96C8020D-BD1A-4A98-957D-362F4F451B34}" type="pres">
      <dgm:prSet presAssocID="{C1A852A9-54DF-427E-B40A-C59FB9F67160}" presName="spaceBetweenRectangles" presStyleCnt="0"/>
      <dgm:spPr/>
    </dgm:pt>
    <dgm:pt modelId="{1E3ABBD5-5A4F-44EF-9763-7E0798CBA378}" type="pres">
      <dgm:prSet presAssocID="{02194991-7691-430C-AD36-703141CFB18C}" presName="composite" presStyleCnt="0"/>
      <dgm:spPr/>
    </dgm:pt>
    <dgm:pt modelId="{57A29ED6-19CD-43E7-8241-7DC10D751E83}" type="pres">
      <dgm:prSet presAssocID="{02194991-7691-430C-AD36-703141CFB18C}" presName="L1TextContainer" presStyleLbl="revTx" presStyleIdx="1" presStyleCnt="11">
        <dgm:presLayoutVars>
          <dgm:chMax val="1"/>
          <dgm:chPref val="1"/>
          <dgm:bulletEnabled val="1"/>
        </dgm:presLayoutVars>
      </dgm:prSet>
      <dgm:spPr/>
    </dgm:pt>
    <dgm:pt modelId="{E702FD4F-ACD5-4FA7-8B4D-26D3B15F70ED}" type="pres">
      <dgm:prSet presAssocID="{02194991-7691-430C-AD36-703141CFB18C}" presName="L2TextContainerWrapper" presStyleCnt="0">
        <dgm:presLayoutVars>
          <dgm:chMax val="0"/>
          <dgm:chPref val="0"/>
          <dgm:bulletEnabled val="1"/>
        </dgm:presLayoutVars>
      </dgm:prSet>
      <dgm:spPr/>
    </dgm:pt>
    <dgm:pt modelId="{800D243B-9FB5-49CE-8700-C6D53636BBB7}" type="pres">
      <dgm:prSet presAssocID="{02194991-7691-430C-AD36-703141CFB18C}" presName="L2TextContainer" presStyleLbl="bgAccFollowNode1" presStyleIdx="1" presStyleCnt="11"/>
      <dgm:spPr>
        <a:xfrm>
          <a:off x="2230046" y="633723"/>
          <a:ext cx="1850293" cy="518500"/>
        </a:xfrm>
        <a:prstGeom prst="rect">
          <a:avLst/>
        </a:prstGeom>
      </dgm:spPr>
    </dgm:pt>
    <dgm:pt modelId="{D43AB83F-6326-4FB1-B2F4-FBD426E93AAC}" type="pres">
      <dgm:prSet presAssocID="{02194991-7691-430C-AD36-703141CFB18C}" presName="FlexibleEmptyPlaceHolder" presStyleCnt="0"/>
      <dgm:spPr/>
    </dgm:pt>
    <dgm:pt modelId="{D6AAD302-BAF4-4D98-91E7-8B98BC5B4240}" type="pres">
      <dgm:prSet presAssocID="{02194991-7691-430C-AD36-703141CFB18C}" presName="ConnectLine" presStyleLbl="alignNode1" presStyleIdx="1"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60540660-15AB-46D2-AEFE-E3C017F2758F}" type="pres">
      <dgm:prSet presAssocID="{02194991-7691-430C-AD36-703141CFB18C}" presName="ConnectorPoint" presStyleLbl="fgAcc1" presStyleIdx="1" presStyleCnt="11"/>
      <dgm:spPr>
        <a:solidFill>
          <a:schemeClr val="lt1">
            <a:alpha val="90000"/>
            <a:hueOff val="0"/>
            <a:satOff val="0"/>
            <a:lumOff val="0"/>
            <a:alphaOff val="0"/>
          </a:schemeClr>
        </a:solidFill>
        <a:ln w="12700" cap="flat" cmpd="sng" algn="ctr">
          <a:noFill/>
          <a:prstDash val="solid"/>
          <a:miter lim="800000"/>
        </a:ln>
        <a:effectLst/>
      </dgm:spPr>
    </dgm:pt>
    <dgm:pt modelId="{1414691A-B9A8-4C66-955C-E3433E6000AB}" type="pres">
      <dgm:prSet presAssocID="{02194991-7691-430C-AD36-703141CFB18C}" presName="EmptyPlaceHolder" presStyleCnt="0"/>
      <dgm:spPr/>
    </dgm:pt>
    <dgm:pt modelId="{6035558F-83A0-4592-96F9-20B0623E6679}" type="pres">
      <dgm:prSet presAssocID="{8D2D40E1-C235-44D2-A0B2-DD9AEC200AB4}" presName="spaceBetweenRectangles" presStyleCnt="0"/>
      <dgm:spPr/>
    </dgm:pt>
    <dgm:pt modelId="{414CB8B2-DEE9-4E33-9178-7B04E0A2095B}" type="pres">
      <dgm:prSet presAssocID="{911A9670-D06E-4970-9CB9-935C628C34DD}" presName="composite" presStyleCnt="0"/>
      <dgm:spPr/>
    </dgm:pt>
    <dgm:pt modelId="{3DDBB5B1-31E3-463D-B5EF-7B2D52743EE9}" type="pres">
      <dgm:prSet presAssocID="{911A9670-D06E-4970-9CB9-935C628C34DD}" presName="L1TextContainer" presStyleLbl="revTx" presStyleIdx="2" presStyleCnt="11">
        <dgm:presLayoutVars>
          <dgm:chMax val="1"/>
          <dgm:chPref val="1"/>
          <dgm:bulletEnabled val="1"/>
        </dgm:presLayoutVars>
      </dgm:prSet>
      <dgm:spPr/>
    </dgm:pt>
    <dgm:pt modelId="{8F3AE0C0-57B4-4B84-9E2E-6F6B177607CB}" type="pres">
      <dgm:prSet presAssocID="{911A9670-D06E-4970-9CB9-935C628C34DD}" presName="L2TextContainerWrapper" presStyleCnt="0">
        <dgm:presLayoutVars>
          <dgm:chMax val="0"/>
          <dgm:chPref val="0"/>
          <dgm:bulletEnabled val="1"/>
        </dgm:presLayoutVars>
      </dgm:prSet>
      <dgm:spPr/>
    </dgm:pt>
    <dgm:pt modelId="{14412AD6-9E96-4E59-9A1F-A8D87B9461FD}" type="pres">
      <dgm:prSet presAssocID="{911A9670-D06E-4970-9CB9-935C628C34DD}" presName="L2TextContainer" presStyleLbl="bgAccFollowNode1" presStyleIdx="2" presStyleCnt="11"/>
      <dgm:spPr>
        <a:xfrm>
          <a:off x="3281349" y="2564628"/>
          <a:ext cx="1850293" cy="518500"/>
        </a:xfrm>
        <a:prstGeom prst="rect">
          <a:avLst/>
        </a:prstGeom>
      </dgm:spPr>
    </dgm:pt>
    <dgm:pt modelId="{C424A583-A14E-4431-8F1F-12F288E59152}" type="pres">
      <dgm:prSet presAssocID="{911A9670-D06E-4970-9CB9-935C628C34DD}" presName="FlexibleEmptyPlaceHolder" presStyleCnt="0"/>
      <dgm:spPr/>
    </dgm:pt>
    <dgm:pt modelId="{673E21AB-AFE8-4402-935E-49B7D7566326}" type="pres">
      <dgm:prSet presAssocID="{911A9670-D06E-4970-9CB9-935C628C34DD}" presName="ConnectLine" presStyleLbl="alignNode1" presStyleIdx="2"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0291FFC-6D56-4B9E-9472-E4A81E09A193}" type="pres">
      <dgm:prSet presAssocID="{911A9670-D06E-4970-9CB9-935C628C34DD}" presName="ConnectorPoint" presStyleLbl="fgAcc1" presStyleIdx="2" presStyleCnt="11"/>
      <dgm:spPr>
        <a:solidFill>
          <a:schemeClr val="lt1">
            <a:alpha val="90000"/>
            <a:hueOff val="0"/>
            <a:satOff val="0"/>
            <a:lumOff val="0"/>
            <a:alphaOff val="0"/>
          </a:schemeClr>
        </a:solidFill>
        <a:ln w="12700" cap="flat" cmpd="sng" algn="ctr">
          <a:noFill/>
          <a:prstDash val="solid"/>
          <a:miter lim="800000"/>
        </a:ln>
        <a:effectLst/>
      </dgm:spPr>
    </dgm:pt>
    <dgm:pt modelId="{3FD79AEF-D48B-41C2-B202-DF0EFFEE4E60}" type="pres">
      <dgm:prSet presAssocID="{911A9670-D06E-4970-9CB9-935C628C34DD}" presName="EmptyPlaceHolder" presStyleCnt="0"/>
      <dgm:spPr/>
    </dgm:pt>
    <dgm:pt modelId="{BC13C23D-25BE-4B34-83F2-CDF8ED5D0EFF}" type="pres">
      <dgm:prSet presAssocID="{1C519FA6-FF66-4A0B-8145-D35D222F958E}" presName="spaceBetweenRectangles" presStyleCnt="0"/>
      <dgm:spPr/>
    </dgm:pt>
    <dgm:pt modelId="{1CDDBC93-1329-45A4-9F7F-8DD3D1ADE9F3}" type="pres">
      <dgm:prSet presAssocID="{799DF947-D359-4738-A9E2-7249CD011129}" presName="composite" presStyleCnt="0"/>
      <dgm:spPr/>
    </dgm:pt>
    <dgm:pt modelId="{1616261B-367F-4D6B-8DC4-C0B46FD8509A}" type="pres">
      <dgm:prSet presAssocID="{799DF947-D359-4738-A9E2-7249CD011129}" presName="L1TextContainer" presStyleLbl="revTx" presStyleIdx="3" presStyleCnt="11">
        <dgm:presLayoutVars>
          <dgm:chMax val="1"/>
          <dgm:chPref val="1"/>
          <dgm:bulletEnabled val="1"/>
        </dgm:presLayoutVars>
      </dgm:prSet>
      <dgm:spPr/>
    </dgm:pt>
    <dgm:pt modelId="{2745FF59-5223-423B-8086-507E0FC3F23C}" type="pres">
      <dgm:prSet presAssocID="{799DF947-D359-4738-A9E2-7249CD011129}" presName="L2TextContainerWrapper" presStyleCnt="0">
        <dgm:presLayoutVars>
          <dgm:chMax val="0"/>
          <dgm:chPref val="0"/>
          <dgm:bulletEnabled val="1"/>
        </dgm:presLayoutVars>
      </dgm:prSet>
      <dgm:spPr/>
    </dgm:pt>
    <dgm:pt modelId="{B77BD66E-45B9-4C7E-8582-228C36BF88BB}" type="pres">
      <dgm:prSet presAssocID="{799DF947-D359-4738-A9E2-7249CD011129}" presName="L2TextContainer" presStyleLbl="bgAccFollowNode1" presStyleIdx="3" presStyleCnt="11"/>
      <dgm:spPr/>
    </dgm:pt>
    <dgm:pt modelId="{B03AD783-04D2-412F-A9F8-9810ADF3776F}" type="pres">
      <dgm:prSet presAssocID="{799DF947-D359-4738-A9E2-7249CD011129}" presName="FlexibleEmptyPlaceHolder" presStyleCnt="0"/>
      <dgm:spPr/>
    </dgm:pt>
    <dgm:pt modelId="{614035C7-8860-486B-A02C-D642CB7276B3}" type="pres">
      <dgm:prSet presAssocID="{799DF947-D359-4738-A9E2-7249CD011129}" presName="ConnectLine" presStyleLbl="alignNode1" presStyleIdx="3"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B55887F-BC88-4CF8-A1BD-50638313C208}" type="pres">
      <dgm:prSet presAssocID="{799DF947-D359-4738-A9E2-7249CD011129}" presName="ConnectorPoint" presStyleLbl="fgAcc1" presStyleIdx="3" presStyleCnt="11"/>
      <dgm:spPr>
        <a:solidFill>
          <a:schemeClr val="lt1">
            <a:alpha val="90000"/>
            <a:hueOff val="0"/>
            <a:satOff val="0"/>
            <a:lumOff val="0"/>
            <a:alphaOff val="0"/>
          </a:schemeClr>
        </a:solidFill>
        <a:ln w="12700" cap="flat" cmpd="sng" algn="ctr">
          <a:noFill/>
          <a:prstDash val="solid"/>
          <a:miter lim="800000"/>
        </a:ln>
        <a:effectLst/>
      </dgm:spPr>
    </dgm:pt>
    <dgm:pt modelId="{AD83687A-B55E-45C9-96EA-44E08BF2BAF9}" type="pres">
      <dgm:prSet presAssocID="{799DF947-D359-4738-A9E2-7249CD011129}" presName="EmptyPlaceHolder" presStyleCnt="0"/>
      <dgm:spPr/>
    </dgm:pt>
    <dgm:pt modelId="{CB73DCA8-9630-45F8-858C-043C58D5037F}" type="pres">
      <dgm:prSet presAssocID="{9B218B93-5643-408D-B0FE-0D2157D8B56A}" presName="spaceBetweenRectangles" presStyleCnt="0"/>
      <dgm:spPr/>
    </dgm:pt>
    <dgm:pt modelId="{B1D40D4C-BB9A-4D4D-9232-550565392EA2}" type="pres">
      <dgm:prSet presAssocID="{C3A2317B-5B3A-4E6B-9366-7CA7260A4DAB}" presName="composite" presStyleCnt="0"/>
      <dgm:spPr/>
    </dgm:pt>
    <dgm:pt modelId="{464A5A7E-559D-4557-92DF-8C5CC8B5B024}" type="pres">
      <dgm:prSet presAssocID="{C3A2317B-5B3A-4E6B-9366-7CA7260A4DAB}" presName="L1TextContainer" presStyleLbl="revTx" presStyleIdx="4" presStyleCnt="11">
        <dgm:presLayoutVars>
          <dgm:chMax val="1"/>
          <dgm:chPref val="1"/>
          <dgm:bulletEnabled val="1"/>
        </dgm:presLayoutVars>
      </dgm:prSet>
      <dgm:spPr/>
    </dgm:pt>
    <dgm:pt modelId="{19827719-F8AA-40FC-B5E7-5591347BFB1F}" type="pres">
      <dgm:prSet presAssocID="{C3A2317B-5B3A-4E6B-9366-7CA7260A4DAB}" presName="L2TextContainerWrapper" presStyleCnt="0">
        <dgm:presLayoutVars>
          <dgm:chMax val="0"/>
          <dgm:chPref val="0"/>
          <dgm:bulletEnabled val="1"/>
        </dgm:presLayoutVars>
      </dgm:prSet>
      <dgm:spPr/>
    </dgm:pt>
    <dgm:pt modelId="{7CDD8A26-EA14-47AD-AC08-6097707521B8}" type="pres">
      <dgm:prSet presAssocID="{C3A2317B-5B3A-4E6B-9366-7CA7260A4DAB}" presName="L2TextContainer" presStyleLbl="bgAccFollowNode1" presStyleIdx="4" presStyleCnt="11"/>
      <dgm:spPr/>
    </dgm:pt>
    <dgm:pt modelId="{7A51B8A4-B770-4F0A-9DC1-F169AAF3703A}" type="pres">
      <dgm:prSet presAssocID="{C3A2317B-5B3A-4E6B-9366-7CA7260A4DAB}" presName="FlexibleEmptyPlaceHolder" presStyleCnt="0"/>
      <dgm:spPr/>
    </dgm:pt>
    <dgm:pt modelId="{2F03B800-169D-44A1-B4AB-979BF68703E2}" type="pres">
      <dgm:prSet presAssocID="{C3A2317B-5B3A-4E6B-9366-7CA7260A4DAB}" presName="ConnectLine" presStyleLbl="alignNode1" presStyleIdx="4"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BEE23292-D5A9-4595-9C5C-FE44885B02BE}" type="pres">
      <dgm:prSet presAssocID="{C3A2317B-5B3A-4E6B-9366-7CA7260A4DAB}" presName="ConnectorPoint" presStyleLbl="fgAcc1" presStyleIdx="4" presStyleCnt="11"/>
      <dgm:spPr>
        <a:solidFill>
          <a:schemeClr val="lt1">
            <a:alpha val="90000"/>
            <a:hueOff val="0"/>
            <a:satOff val="0"/>
            <a:lumOff val="0"/>
            <a:alphaOff val="0"/>
          </a:schemeClr>
        </a:solidFill>
        <a:ln w="12700" cap="flat" cmpd="sng" algn="ctr">
          <a:noFill/>
          <a:prstDash val="solid"/>
          <a:miter lim="800000"/>
        </a:ln>
        <a:effectLst/>
      </dgm:spPr>
    </dgm:pt>
    <dgm:pt modelId="{8D78AF38-8FAF-41F5-84A6-3055492D028E}" type="pres">
      <dgm:prSet presAssocID="{C3A2317B-5B3A-4E6B-9366-7CA7260A4DAB}" presName="EmptyPlaceHolder" presStyleCnt="0"/>
      <dgm:spPr/>
    </dgm:pt>
    <dgm:pt modelId="{7DA54A9C-71D9-400B-A011-E8830A139453}" type="pres">
      <dgm:prSet presAssocID="{0A509D94-C7F6-4731-9AEC-E4F84EA13BFC}" presName="spaceBetweenRectangles" presStyleCnt="0"/>
      <dgm:spPr/>
    </dgm:pt>
    <dgm:pt modelId="{FA28C7E7-C7EE-45B3-B01B-DD41EA8F34AF}" type="pres">
      <dgm:prSet presAssocID="{70946DAA-26F7-447B-8F67-0BA5FDBDFF10}" presName="composite" presStyleCnt="0"/>
      <dgm:spPr/>
    </dgm:pt>
    <dgm:pt modelId="{0514956F-EE87-451D-A443-83A3619FC2E4}" type="pres">
      <dgm:prSet presAssocID="{70946DAA-26F7-447B-8F67-0BA5FDBDFF10}" presName="L1TextContainer" presStyleLbl="revTx" presStyleIdx="5" presStyleCnt="11">
        <dgm:presLayoutVars>
          <dgm:chMax val="1"/>
          <dgm:chPref val="1"/>
          <dgm:bulletEnabled val="1"/>
        </dgm:presLayoutVars>
      </dgm:prSet>
      <dgm:spPr/>
    </dgm:pt>
    <dgm:pt modelId="{8AB67D09-87B3-4D29-93B4-8A504D9F525D}" type="pres">
      <dgm:prSet presAssocID="{70946DAA-26F7-447B-8F67-0BA5FDBDFF10}" presName="L2TextContainerWrapper" presStyleCnt="0">
        <dgm:presLayoutVars>
          <dgm:chMax val="0"/>
          <dgm:chPref val="0"/>
          <dgm:bulletEnabled val="1"/>
        </dgm:presLayoutVars>
      </dgm:prSet>
      <dgm:spPr/>
    </dgm:pt>
    <dgm:pt modelId="{2B2F8B25-3DC3-4911-8072-0F638E7B4519}" type="pres">
      <dgm:prSet presAssocID="{70946DAA-26F7-447B-8F67-0BA5FDBDFF10}" presName="L2TextContainer" presStyleLbl="bgAccFollowNode1" presStyleIdx="5" presStyleCnt="11"/>
      <dgm:spPr/>
    </dgm:pt>
    <dgm:pt modelId="{B19E5FD8-015F-40AB-ADFA-7061C278FF31}" type="pres">
      <dgm:prSet presAssocID="{70946DAA-26F7-447B-8F67-0BA5FDBDFF10}" presName="FlexibleEmptyPlaceHolder" presStyleCnt="0"/>
      <dgm:spPr/>
    </dgm:pt>
    <dgm:pt modelId="{F6AD2A63-36B7-4DF2-8E2B-0DAA0CBF0B50}" type="pres">
      <dgm:prSet presAssocID="{70946DAA-26F7-447B-8F67-0BA5FDBDFF10}" presName="ConnectLine" presStyleLbl="alignNode1" presStyleIdx="5"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003D38F9-A1D3-4447-A679-980B42AAD849}" type="pres">
      <dgm:prSet presAssocID="{70946DAA-26F7-447B-8F67-0BA5FDBDFF10}" presName="ConnectorPoint" presStyleLbl="fgAcc1" presStyleIdx="5" presStyleCnt="11"/>
      <dgm:spPr>
        <a:solidFill>
          <a:schemeClr val="lt1">
            <a:alpha val="90000"/>
            <a:hueOff val="0"/>
            <a:satOff val="0"/>
            <a:lumOff val="0"/>
            <a:alphaOff val="0"/>
          </a:schemeClr>
        </a:solidFill>
        <a:ln w="12700" cap="flat" cmpd="sng" algn="ctr">
          <a:noFill/>
          <a:prstDash val="solid"/>
          <a:miter lim="800000"/>
        </a:ln>
        <a:effectLst/>
      </dgm:spPr>
    </dgm:pt>
    <dgm:pt modelId="{EF9DC339-8AC1-4C9C-A9F0-C8D0BF219440}" type="pres">
      <dgm:prSet presAssocID="{70946DAA-26F7-447B-8F67-0BA5FDBDFF10}" presName="EmptyPlaceHolder" presStyleCnt="0"/>
      <dgm:spPr/>
    </dgm:pt>
    <dgm:pt modelId="{2C739481-3A28-42E9-A511-DC212A847F5E}" type="pres">
      <dgm:prSet presAssocID="{E413D90B-46FD-4492-A191-8B2C112BA117}" presName="spaceBetweenRectangles" presStyleCnt="0"/>
      <dgm:spPr/>
    </dgm:pt>
    <dgm:pt modelId="{2E401341-D6C9-42A9-B37C-A15B6DA97641}" type="pres">
      <dgm:prSet presAssocID="{1E7C3FC2-B420-4F78-B104-F8089F3FF971}" presName="composite" presStyleCnt="0"/>
      <dgm:spPr/>
    </dgm:pt>
    <dgm:pt modelId="{FA23D9DD-1C13-4874-8B08-BA6C3F5EF73D}" type="pres">
      <dgm:prSet presAssocID="{1E7C3FC2-B420-4F78-B104-F8089F3FF971}" presName="L1TextContainer" presStyleLbl="revTx" presStyleIdx="6" presStyleCnt="11">
        <dgm:presLayoutVars>
          <dgm:chMax val="1"/>
          <dgm:chPref val="1"/>
          <dgm:bulletEnabled val="1"/>
        </dgm:presLayoutVars>
      </dgm:prSet>
      <dgm:spPr/>
    </dgm:pt>
    <dgm:pt modelId="{962E8781-6793-4E0E-BC68-5A9A7B3DBDBB}" type="pres">
      <dgm:prSet presAssocID="{1E7C3FC2-B420-4F78-B104-F8089F3FF971}" presName="L2TextContainerWrapper" presStyleCnt="0">
        <dgm:presLayoutVars>
          <dgm:chMax val="0"/>
          <dgm:chPref val="0"/>
          <dgm:bulletEnabled val="1"/>
        </dgm:presLayoutVars>
      </dgm:prSet>
      <dgm:spPr/>
    </dgm:pt>
    <dgm:pt modelId="{F9ACBD51-9555-4DAB-BEA1-A1C9DA009B52}" type="pres">
      <dgm:prSet presAssocID="{1E7C3FC2-B420-4F78-B104-F8089F3FF971}" presName="L2TextContainer" presStyleLbl="bgAccFollowNode1" presStyleIdx="6" presStyleCnt="11"/>
      <dgm:spPr/>
    </dgm:pt>
    <dgm:pt modelId="{6D0929C1-3E72-42C0-8C5B-D2A9739E7069}" type="pres">
      <dgm:prSet presAssocID="{1E7C3FC2-B420-4F78-B104-F8089F3FF971}" presName="FlexibleEmptyPlaceHolder" presStyleCnt="0"/>
      <dgm:spPr/>
    </dgm:pt>
    <dgm:pt modelId="{F161D9BE-37C8-496E-8855-95323A1A8307}" type="pres">
      <dgm:prSet presAssocID="{1E7C3FC2-B420-4F78-B104-F8089F3FF971}" presName="ConnectLine" presStyleLbl="alignNode1" presStyleIdx="6"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EE513141-5354-4BC1-A9CB-9CFE54FD1469}" type="pres">
      <dgm:prSet presAssocID="{1E7C3FC2-B420-4F78-B104-F8089F3FF971}" presName="ConnectorPoint" presStyleLbl="fgAcc1" presStyleIdx="6" presStyleCnt="11"/>
      <dgm:spPr>
        <a:solidFill>
          <a:schemeClr val="lt1">
            <a:alpha val="90000"/>
            <a:hueOff val="0"/>
            <a:satOff val="0"/>
            <a:lumOff val="0"/>
            <a:alphaOff val="0"/>
          </a:schemeClr>
        </a:solidFill>
        <a:ln w="12700" cap="flat" cmpd="sng" algn="ctr">
          <a:noFill/>
          <a:prstDash val="solid"/>
          <a:miter lim="800000"/>
        </a:ln>
        <a:effectLst/>
      </dgm:spPr>
    </dgm:pt>
    <dgm:pt modelId="{F4265205-B724-48EB-8731-ECA49ADC4F70}" type="pres">
      <dgm:prSet presAssocID="{1E7C3FC2-B420-4F78-B104-F8089F3FF971}" presName="EmptyPlaceHolder" presStyleCnt="0"/>
      <dgm:spPr/>
    </dgm:pt>
    <dgm:pt modelId="{1D4E082C-DC0A-4342-8ED9-ED6E804FECD6}" type="pres">
      <dgm:prSet presAssocID="{75F03B45-B8F1-40DF-AB8D-20C46EE19AE5}" presName="spaceBetweenRectangles" presStyleCnt="0"/>
      <dgm:spPr/>
    </dgm:pt>
    <dgm:pt modelId="{B65ACE83-5780-4187-A1F4-9805C3A6164E}" type="pres">
      <dgm:prSet presAssocID="{76518268-CB6C-41A3-9054-0F5C50540DEC}" presName="composite" presStyleCnt="0"/>
      <dgm:spPr/>
    </dgm:pt>
    <dgm:pt modelId="{01B8B86C-5413-4D37-80FB-3334645757BF}" type="pres">
      <dgm:prSet presAssocID="{76518268-CB6C-41A3-9054-0F5C50540DEC}" presName="L1TextContainer" presStyleLbl="revTx" presStyleIdx="7" presStyleCnt="11">
        <dgm:presLayoutVars>
          <dgm:chMax val="1"/>
          <dgm:chPref val="1"/>
          <dgm:bulletEnabled val="1"/>
        </dgm:presLayoutVars>
      </dgm:prSet>
      <dgm:spPr/>
    </dgm:pt>
    <dgm:pt modelId="{3C7FCBEE-931A-47FE-A4D9-64DFEBBAC7FE}" type="pres">
      <dgm:prSet presAssocID="{76518268-CB6C-41A3-9054-0F5C50540DEC}" presName="L2TextContainerWrapper" presStyleCnt="0">
        <dgm:presLayoutVars>
          <dgm:chMax val="0"/>
          <dgm:chPref val="0"/>
          <dgm:bulletEnabled val="1"/>
        </dgm:presLayoutVars>
      </dgm:prSet>
      <dgm:spPr/>
    </dgm:pt>
    <dgm:pt modelId="{D50BD817-EE38-4E7E-9616-195A0251CDCC}" type="pres">
      <dgm:prSet presAssocID="{76518268-CB6C-41A3-9054-0F5C50540DEC}" presName="L2TextContainer" presStyleLbl="bgAccFollowNode1" presStyleIdx="7" presStyleCnt="11"/>
      <dgm:spPr/>
    </dgm:pt>
    <dgm:pt modelId="{9C82ACB2-B3DA-42F4-A900-7CDD158A7D9A}" type="pres">
      <dgm:prSet presAssocID="{76518268-CB6C-41A3-9054-0F5C50540DEC}" presName="FlexibleEmptyPlaceHolder" presStyleCnt="0"/>
      <dgm:spPr/>
    </dgm:pt>
    <dgm:pt modelId="{69EE5783-FEDB-4F69-8A77-6BC38368FED6}" type="pres">
      <dgm:prSet presAssocID="{76518268-CB6C-41A3-9054-0F5C50540DEC}" presName="ConnectLine" presStyleLbl="alignNode1" presStyleIdx="7"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A00874C3-B0BD-4323-A376-AF45CECB1089}" type="pres">
      <dgm:prSet presAssocID="{76518268-CB6C-41A3-9054-0F5C50540DEC}" presName="ConnectorPoint" presStyleLbl="fgAcc1" presStyleIdx="7" presStyleCnt="11"/>
      <dgm:spPr>
        <a:solidFill>
          <a:schemeClr val="lt1">
            <a:alpha val="90000"/>
            <a:hueOff val="0"/>
            <a:satOff val="0"/>
            <a:lumOff val="0"/>
            <a:alphaOff val="0"/>
          </a:schemeClr>
        </a:solidFill>
        <a:ln w="12700" cap="flat" cmpd="sng" algn="ctr">
          <a:noFill/>
          <a:prstDash val="solid"/>
          <a:miter lim="800000"/>
        </a:ln>
        <a:effectLst/>
      </dgm:spPr>
    </dgm:pt>
    <dgm:pt modelId="{9B91CD86-8391-48CB-8278-53E07136AF19}" type="pres">
      <dgm:prSet presAssocID="{76518268-CB6C-41A3-9054-0F5C50540DEC}" presName="EmptyPlaceHolder" presStyleCnt="0"/>
      <dgm:spPr/>
    </dgm:pt>
    <dgm:pt modelId="{97539519-3B70-4882-AD3A-7657DD0CEC7A}" type="pres">
      <dgm:prSet presAssocID="{01925F9F-8EEE-45F2-9070-1F9917A489A8}" presName="spaceBetweenRectangles" presStyleCnt="0"/>
      <dgm:spPr/>
    </dgm:pt>
    <dgm:pt modelId="{206C3474-9230-44FA-A933-67B584E56173}" type="pres">
      <dgm:prSet presAssocID="{8FFC08D6-A293-444D-9377-C481E8AA0179}" presName="composite" presStyleCnt="0"/>
      <dgm:spPr/>
    </dgm:pt>
    <dgm:pt modelId="{4570BDDF-2CF9-4303-89DD-8098967973CE}" type="pres">
      <dgm:prSet presAssocID="{8FFC08D6-A293-444D-9377-C481E8AA0179}" presName="L1TextContainer" presStyleLbl="revTx" presStyleIdx="8" presStyleCnt="11" custScaleX="119562">
        <dgm:presLayoutVars>
          <dgm:chMax val="1"/>
          <dgm:chPref val="1"/>
          <dgm:bulletEnabled val="1"/>
        </dgm:presLayoutVars>
      </dgm:prSet>
      <dgm:spPr/>
    </dgm:pt>
    <dgm:pt modelId="{A5301228-0DC2-4A56-AEEF-F986A29883FF}" type="pres">
      <dgm:prSet presAssocID="{8FFC08D6-A293-444D-9377-C481E8AA0179}" presName="L2TextContainerWrapper" presStyleCnt="0">
        <dgm:presLayoutVars>
          <dgm:chMax val="0"/>
          <dgm:chPref val="0"/>
          <dgm:bulletEnabled val="1"/>
        </dgm:presLayoutVars>
      </dgm:prSet>
      <dgm:spPr/>
    </dgm:pt>
    <dgm:pt modelId="{5D7AB4A0-EB54-4B18-82B1-31EABEA27887}" type="pres">
      <dgm:prSet presAssocID="{8FFC08D6-A293-444D-9377-C481E8AA0179}" presName="L2TextContainer" presStyleLbl="bgAccFollowNode1" presStyleIdx="8" presStyleCnt="11"/>
      <dgm:spPr/>
    </dgm:pt>
    <dgm:pt modelId="{EBBA5996-535C-42B9-821E-6FA88233DD52}" type="pres">
      <dgm:prSet presAssocID="{8FFC08D6-A293-444D-9377-C481E8AA0179}" presName="FlexibleEmptyPlaceHolder" presStyleCnt="0"/>
      <dgm:spPr/>
    </dgm:pt>
    <dgm:pt modelId="{26583A89-9646-4DDA-9D10-6359B0CD3328}" type="pres">
      <dgm:prSet presAssocID="{8FFC08D6-A293-444D-9377-C481E8AA0179}" presName="ConnectLine" presStyleLbl="alignNode1" presStyleIdx="8"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47BE2C80-2191-42B5-9072-D6B884A19520}" type="pres">
      <dgm:prSet presAssocID="{8FFC08D6-A293-444D-9377-C481E8AA0179}" presName="ConnectorPoint" presStyleLbl="fgAcc1" presStyleIdx="8" presStyleCnt="11"/>
      <dgm:spPr>
        <a:solidFill>
          <a:schemeClr val="lt1">
            <a:alpha val="90000"/>
            <a:hueOff val="0"/>
            <a:satOff val="0"/>
            <a:lumOff val="0"/>
            <a:alphaOff val="0"/>
          </a:schemeClr>
        </a:solidFill>
        <a:ln w="12700" cap="flat" cmpd="sng" algn="ctr">
          <a:noFill/>
          <a:prstDash val="solid"/>
          <a:miter lim="800000"/>
        </a:ln>
        <a:effectLst/>
      </dgm:spPr>
    </dgm:pt>
    <dgm:pt modelId="{FB2E55F0-11CE-4D73-B6C2-D4AFFAE4B475}" type="pres">
      <dgm:prSet presAssocID="{8FFC08D6-A293-444D-9377-C481E8AA0179}" presName="EmptyPlaceHolder" presStyleCnt="0"/>
      <dgm:spPr/>
    </dgm:pt>
    <dgm:pt modelId="{222F8233-B1C0-428B-8F9D-F737A32FA861}" type="pres">
      <dgm:prSet presAssocID="{21C168A4-265D-4B1A-9E01-B6A5DD58077B}" presName="spaceBetweenRectangles" presStyleCnt="0"/>
      <dgm:spPr/>
    </dgm:pt>
    <dgm:pt modelId="{5FAA9C2E-433F-4B2C-80D9-8527C4B37C1D}" type="pres">
      <dgm:prSet presAssocID="{ADD38816-EC5B-4A50-8FA2-F1F6DB99BB21}" presName="composite" presStyleCnt="0"/>
      <dgm:spPr/>
    </dgm:pt>
    <dgm:pt modelId="{0A6ED2EB-3A4E-4A9A-85AD-2E38B0974DE1}" type="pres">
      <dgm:prSet presAssocID="{ADD38816-EC5B-4A50-8FA2-F1F6DB99BB21}" presName="L1TextContainer" presStyleLbl="revTx" presStyleIdx="9" presStyleCnt="11">
        <dgm:presLayoutVars>
          <dgm:chMax val="1"/>
          <dgm:chPref val="1"/>
          <dgm:bulletEnabled val="1"/>
        </dgm:presLayoutVars>
      </dgm:prSet>
      <dgm:spPr/>
    </dgm:pt>
    <dgm:pt modelId="{D339F059-F0D3-4D81-BBF4-0873273E1C11}" type="pres">
      <dgm:prSet presAssocID="{ADD38816-EC5B-4A50-8FA2-F1F6DB99BB21}" presName="L2TextContainerWrapper" presStyleCnt="0">
        <dgm:presLayoutVars>
          <dgm:chMax val="0"/>
          <dgm:chPref val="0"/>
          <dgm:bulletEnabled val="1"/>
        </dgm:presLayoutVars>
      </dgm:prSet>
      <dgm:spPr/>
    </dgm:pt>
    <dgm:pt modelId="{284AD8F2-05C2-4A0A-A902-DF95364FAFDC}" type="pres">
      <dgm:prSet presAssocID="{ADD38816-EC5B-4A50-8FA2-F1F6DB99BB21}" presName="L2TextContainer" presStyleLbl="bgAccFollowNode1" presStyleIdx="9" presStyleCnt="11"/>
      <dgm:spPr/>
    </dgm:pt>
    <dgm:pt modelId="{EBAE68BC-11A4-47D3-BC8D-AC554BB2D786}" type="pres">
      <dgm:prSet presAssocID="{ADD38816-EC5B-4A50-8FA2-F1F6DB99BB21}" presName="FlexibleEmptyPlaceHolder" presStyleCnt="0"/>
      <dgm:spPr/>
    </dgm:pt>
    <dgm:pt modelId="{8C51FB2A-11DF-4FC0-B685-91F23DCAF555}" type="pres">
      <dgm:prSet presAssocID="{ADD38816-EC5B-4A50-8FA2-F1F6DB99BB21}" presName="ConnectLine" presStyleLbl="alignNode1" presStyleIdx="9"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76892D71-EDCF-4C01-B892-D8CFAA1F5850}" type="pres">
      <dgm:prSet presAssocID="{ADD38816-EC5B-4A50-8FA2-F1F6DB99BB21}" presName="ConnectorPoint" presStyleLbl="fgAcc1" presStyleIdx="9" presStyleCnt="11"/>
      <dgm:spPr>
        <a:solidFill>
          <a:schemeClr val="lt1">
            <a:alpha val="90000"/>
            <a:hueOff val="0"/>
            <a:satOff val="0"/>
            <a:lumOff val="0"/>
            <a:alphaOff val="0"/>
          </a:schemeClr>
        </a:solidFill>
        <a:ln w="12700" cap="flat" cmpd="sng" algn="ctr">
          <a:noFill/>
          <a:prstDash val="solid"/>
          <a:miter lim="800000"/>
        </a:ln>
        <a:effectLst/>
      </dgm:spPr>
    </dgm:pt>
    <dgm:pt modelId="{DFB9CA10-D42F-47E4-9A8F-42F7EAB00E21}" type="pres">
      <dgm:prSet presAssocID="{ADD38816-EC5B-4A50-8FA2-F1F6DB99BB21}" presName="EmptyPlaceHolder" presStyleCnt="0"/>
      <dgm:spPr/>
    </dgm:pt>
    <dgm:pt modelId="{BD4A2215-EC43-4818-B42E-0410E81E8154}" type="pres">
      <dgm:prSet presAssocID="{F6C98333-BE35-4B8D-ADAC-243ECADDCD6A}" presName="spaceBetweenRectangles" presStyleCnt="0"/>
      <dgm:spPr/>
    </dgm:pt>
    <dgm:pt modelId="{19C87B8B-DE63-4956-A7E2-0ADF822CC8E0}" type="pres">
      <dgm:prSet presAssocID="{52FD612A-1C63-4480-AB5A-3A1C1E0E82F5}" presName="composite" presStyleCnt="0"/>
      <dgm:spPr/>
    </dgm:pt>
    <dgm:pt modelId="{B78881B0-0788-4A2D-8CAF-4259B740108C}" type="pres">
      <dgm:prSet presAssocID="{52FD612A-1C63-4480-AB5A-3A1C1E0E82F5}" presName="L1TextContainer" presStyleLbl="revTx" presStyleIdx="10" presStyleCnt="11" custScaleX="114482">
        <dgm:presLayoutVars>
          <dgm:chMax val="1"/>
          <dgm:chPref val="1"/>
          <dgm:bulletEnabled val="1"/>
        </dgm:presLayoutVars>
      </dgm:prSet>
      <dgm:spPr/>
    </dgm:pt>
    <dgm:pt modelId="{D7902EA9-E84D-4285-A5FF-53CB1E54FB51}" type="pres">
      <dgm:prSet presAssocID="{52FD612A-1C63-4480-AB5A-3A1C1E0E82F5}" presName="L2TextContainerWrapper" presStyleCnt="0">
        <dgm:presLayoutVars>
          <dgm:chMax val="0"/>
          <dgm:chPref val="0"/>
          <dgm:bulletEnabled val="1"/>
        </dgm:presLayoutVars>
      </dgm:prSet>
      <dgm:spPr/>
    </dgm:pt>
    <dgm:pt modelId="{53C27171-6815-4CDD-9DF6-1329B2908E90}" type="pres">
      <dgm:prSet presAssocID="{52FD612A-1C63-4480-AB5A-3A1C1E0E82F5}" presName="L2TextContainer" presStyleLbl="bgAccFollowNode1" presStyleIdx="10" presStyleCnt="11"/>
      <dgm:spPr/>
    </dgm:pt>
    <dgm:pt modelId="{8AE30A8D-3A1D-4181-B558-A3E69BF93196}" type="pres">
      <dgm:prSet presAssocID="{52FD612A-1C63-4480-AB5A-3A1C1E0E82F5}" presName="FlexibleEmptyPlaceHolder" presStyleCnt="0"/>
      <dgm:spPr/>
    </dgm:pt>
    <dgm:pt modelId="{A87BE258-338B-421F-9386-BA775F84299E}" type="pres">
      <dgm:prSet presAssocID="{52FD612A-1C63-4480-AB5A-3A1C1E0E82F5}" presName="ConnectLine" presStyleLbl="alignNode1" presStyleIdx="10" presStyleCnt="11"/>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E1AC6FE0-5DE5-4C05-AC1D-D26C19EDE1A9}" type="pres">
      <dgm:prSet presAssocID="{52FD612A-1C63-4480-AB5A-3A1C1E0E82F5}" presName="ConnectorPoint" presStyleLbl="fgAcc1" presStyleIdx="10" presStyleCnt="11"/>
      <dgm:spPr>
        <a:solidFill>
          <a:schemeClr val="lt1">
            <a:alpha val="90000"/>
            <a:hueOff val="0"/>
            <a:satOff val="0"/>
            <a:lumOff val="0"/>
            <a:alphaOff val="0"/>
          </a:schemeClr>
        </a:solidFill>
        <a:ln w="12700" cap="flat" cmpd="sng" algn="ctr">
          <a:noFill/>
          <a:prstDash val="solid"/>
          <a:miter lim="800000"/>
        </a:ln>
        <a:effectLst/>
      </dgm:spPr>
    </dgm:pt>
    <dgm:pt modelId="{156A40B9-E1B2-42E6-AE42-001696D3B547}" type="pres">
      <dgm:prSet presAssocID="{52FD612A-1C63-4480-AB5A-3A1C1E0E82F5}" presName="EmptyPlaceHolder" presStyleCnt="0"/>
      <dgm:spPr/>
    </dgm:pt>
  </dgm:ptLst>
  <dgm:cxnLst>
    <dgm:cxn modelId="{60BE7802-4A9B-4526-AAB0-A5BDEE018753}" srcId="{02194991-7691-430C-AD36-703141CFB18C}" destId="{9EEFA945-8DF1-412A-861E-698ECD140505}" srcOrd="0" destOrd="0" parTransId="{61C3F590-EED0-4F7D-A9DB-95EFF13FA6E0}" sibTransId="{8E71E637-D516-4753-9757-3C212A58918B}"/>
    <dgm:cxn modelId="{3291B602-9301-4090-8CE9-AC3E3D367E09}" type="presOf" srcId="{FAE96E53-E2E9-480C-9063-D3BAD16DB194}" destId="{14412AD6-9E96-4E59-9A1F-A8D87B9461FD}" srcOrd="0" destOrd="0" presId="urn:microsoft.com/office/officeart/2017/3/layout/HorizontalPathTimeline"/>
    <dgm:cxn modelId="{63BA3303-22BA-4E7D-A4E2-AB0899380CF6}" srcId="{90D1FE3D-5BD8-4025-8E1C-ADA5D077E475}" destId="{52FD612A-1C63-4480-AB5A-3A1C1E0E82F5}" srcOrd="10" destOrd="0" parTransId="{1543E716-00B7-4A1C-A261-E6A8A3A79E16}" sibTransId="{323CF1D7-B0AA-4546-938D-4E4799012812}"/>
    <dgm:cxn modelId="{01CBF305-306C-444F-B8AA-B37CCA20C3B8}" type="presOf" srcId="{2542AF10-D946-4730-BE82-FFC0D4BE91FF}" destId="{D50BD817-EE38-4E7E-9616-195A0251CDCC}" srcOrd="0" destOrd="0" presId="urn:microsoft.com/office/officeart/2017/3/layout/HorizontalPathTimeline"/>
    <dgm:cxn modelId="{0129A209-F14B-4195-B052-291C49C5D400}" type="presOf" srcId="{8FFC08D6-A293-444D-9377-C481E8AA0179}" destId="{4570BDDF-2CF9-4303-89DD-8098967973CE}" srcOrd="0" destOrd="0" presId="urn:microsoft.com/office/officeart/2017/3/layout/HorizontalPathTimeline"/>
    <dgm:cxn modelId="{211F1A0D-3454-4A59-B667-424C4AC482C0}" srcId="{90D1FE3D-5BD8-4025-8E1C-ADA5D077E475}" destId="{C3A2317B-5B3A-4E6B-9366-7CA7260A4DAB}" srcOrd="4" destOrd="0" parTransId="{95BA2846-CC9F-487B-89A8-341C6959A9F3}" sibTransId="{0A509D94-C7F6-4731-9AEC-E4F84EA13BFC}"/>
    <dgm:cxn modelId="{7459E10D-4FD2-4E10-AD72-261ABED42F03}" type="presOf" srcId="{C3A2317B-5B3A-4E6B-9366-7CA7260A4DAB}" destId="{464A5A7E-559D-4557-92DF-8C5CC8B5B024}" srcOrd="0" destOrd="0" presId="urn:microsoft.com/office/officeart/2017/3/layout/HorizontalPathTimeline"/>
    <dgm:cxn modelId="{24CF0818-FB47-426E-B776-E4BC12354FCC}" type="presOf" srcId="{2375439C-133E-4E47-B234-0831360085F3}" destId="{B77BD66E-45B9-4C7E-8582-228C36BF88BB}" srcOrd="0" destOrd="0" presId="urn:microsoft.com/office/officeart/2017/3/layout/HorizontalPathTimeline"/>
    <dgm:cxn modelId="{3F6DA520-15BC-4C6C-AA52-1F0C7802A92E}" srcId="{C3A2317B-5B3A-4E6B-9366-7CA7260A4DAB}" destId="{400E59D4-D90D-475F-A550-67220792F811}" srcOrd="0" destOrd="0" parTransId="{20057B23-1635-4CAA-BD10-A48762B83198}" sibTransId="{ABD5880F-59D4-4574-BCED-93784D276110}"/>
    <dgm:cxn modelId="{9D8C1C22-D09B-4761-81E7-6EB52F1AA93C}" srcId="{70946DAA-26F7-447B-8F67-0BA5FDBDFF10}" destId="{03251F25-D9C9-4DF8-B361-9BE43A98BB3A}" srcOrd="0" destOrd="0" parTransId="{D72FE395-6A68-459E-9BDC-CA8F4C049039}" sibTransId="{2AA072AD-2305-489F-AD7E-8D869259265A}"/>
    <dgm:cxn modelId="{7541AA22-913D-48E6-9A73-47BF2551C0F3}" srcId="{799DF947-D359-4738-A9E2-7249CD011129}" destId="{2375439C-133E-4E47-B234-0831360085F3}" srcOrd="0" destOrd="0" parTransId="{8A4269DE-C5FF-411C-9064-1097AF17A607}" sibTransId="{CE582E59-6A70-4ABA-92BB-D336C098117A}"/>
    <dgm:cxn modelId="{8C7EDA24-F4DF-44F5-A5A2-7590A6131594}" type="presOf" srcId="{90D1FE3D-5BD8-4025-8E1C-ADA5D077E475}" destId="{7601D972-8703-4A5C-B698-EB83FEF34AF1}" srcOrd="0" destOrd="0" presId="urn:microsoft.com/office/officeart/2017/3/layout/HorizontalPathTimeline"/>
    <dgm:cxn modelId="{BF7C0E27-38B8-463D-9360-A612D5DA2041}" srcId="{76518268-CB6C-41A3-9054-0F5C50540DEC}" destId="{2542AF10-D946-4730-BE82-FFC0D4BE91FF}" srcOrd="0" destOrd="0" parTransId="{90E56BF3-7FDA-43E6-B761-1429EEFE4ABF}" sibTransId="{545DE602-1D27-4E76-A9CD-1CD504AAEEC7}"/>
    <dgm:cxn modelId="{8CD9AC29-7EC0-4C9D-ACAC-78EED164114C}" srcId="{90D1FE3D-5BD8-4025-8E1C-ADA5D077E475}" destId="{B10DB3D2-5E77-406B-9925-A5243B7736DB}" srcOrd="0" destOrd="0" parTransId="{CB7A1C53-F14E-46DB-A005-E7F5B2AC8AB4}" sibTransId="{C1A852A9-54DF-427E-B40A-C59FB9F67160}"/>
    <dgm:cxn modelId="{E63E672B-48C2-4B85-8E61-17514936DB79}" type="presOf" srcId="{ADD38816-EC5B-4A50-8FA2-F1F6DB99BB21}" destId="{0A6ED2EB-3A4E-4A9A-85AD-2E38B0974DE1}" srcOrd="0" destOrd="0" presId="urn:microsoft.com/office/officeart/2017/3/layout/HorizontalPathTimeline"/>
    <dgm:cxn modelId="{FDB3362E-1CA3-442E-92B7-B5EAEEBCDA94}" type="presOf" srcId="{0B236DE8-D3F1-4F69-B6D1-925BFD2A362A}" destId="{284AD8F2-05C2-4A0A-A902-DF95364FAFDC}" srcOrd="0" destOrd="0" presId="urn:microsoft.com/office/officeart/2017/3/layout/HorizontalPathTimeline"/>
    <dgm:cxn modelId="{BA7A3E2F-E654-4CA9-BE29-31F74802D6F4}" type="presOf" srcId="{02194991-7691-430C-AD36-703141CFB18C}" destId="{57A29ED6-19CD-43E7-8241-7DC10D751E83}" srcOrd="0" destOrd="0" presId="urn:microsoft.com/office/officeart/2017/3/layout/HorizontalPathTimeline"/>
    <dgm:cxn modelId="{4FEBF531-D96C-4FBD-8669-5CBFD713D7BE}" srcId="{799DF947-D359-4738-A9E2-7249CD011129}" destId="{1E670156-9F4C-462B-BCEC-D773C44473B5}" srcOrd="1" destOrd="0" parTransId="{838B373C-1576-42EE-93F0-0067B7E1E74E}" sibTransId="{AD3DD417-BA02-460E-A74A-A3945F6BD7E6}"/>
    <dgm:cxn modelId="{1F31EE33-72A4-4835-9DF6-BD1B7EE72D81}" srcId="{90D1FE3D-5BD8-4025-8E1C-ADA5D077E475}" destId="{911A9670-D06E-4970-9CB9-935C628C34DD}" srcOrd="2" destOrd="0" parTransId="{6EC67EC9-9400-4C0B-B692-CA9FF3F5B973}" sibTransId="{1C519FA6-FF66-4A0B-8145-D35D222F958E}"/>
    <dgm:cxn modelId="{951B8234-019E-4C8E-8C87-C39D37AD1B37}" type="presOf" srcId="{2670789A-702D-44D4-A015-77616C834182}" destId="{5D7AB4A0-EB54-4B18-82B1-31EABEA27887}" srcOrd="0" destOrd="0" presId="urn:microsoft.com/office/officeart/2017/3/layout/HorizontalPathTimeline"/>
    <dgm:cxn modelId="{BD13BC35-7DD2-4572-982C-90983E993634}" srcId="{90D1FE3D-5BD8-4025-8E1C-ADA5D077E475}" destId="{76518268-CB6C-41A3-9054-0F5C50540DEC}" srcOrd="7" destOrd="0" parTransId="{942DD0E8-4FFF-4017-A401-FBC942AF1333}" sibTransId="{01925F9F-8EEE-45F2-9070-1F9917A489A8}"/>
    <dgm:cxn modelId="{0564393B-E606-4CB1-AAE5-5C98C3D4E07A}" type="presOf" srcId="{400E59D4-D90D-475F-A550-67220792F811}" destId="{7CDD8A26-EA14-47AD-AC08-6097707521B8}" srcOrd="0" destOrd="0" presId="urn:microsoft.com/office/officeart/2017/3/layout/HorizontalPathTimeline"/>
    <dgm:cxn modelId="{F9EE9746-E6FA-4785-9C5D-504F5D5CA183}" type="presOf" srcId="{70946DAA-26F7-447B-8F67-0BA5FDBDFF10}" destId="{0514956F-EE87-451D-A443-83A3619FC2E4}" srcOrd="0" destOrd="0" presId="urn:microsoft.com/office/officeart/2017/3/layout/HorizontalPathTimeline"/>
    <dgm:cxn modelId="{30444267-BC58-477E-8B05-2D003C317A39}" srcId="{90D1FE3D-5BD8-4025-8E1C-ADA5D077E475}" destId="{ADD38816-EC5B-4A50-8FA2-F1F6DB99BB21}" srcOrd="9" destOrd="0" parTransId="{898A5378-B765-4EBC-9426-8DDCE3F958B2}" sibTransId="{F6C98333-BE35-4B8D-ADAC-243ECADDCD6A}"/>
    <dgm:cxn modelId="{EB312B6B-B13D-4BE1-A02A-AF0AE2830D10}" type="presOf" srcId="{025DB515-CC0D-48A5-BB39-955960B4F08E}" destId="{99A33974-1989-439D-B4BC-2E4DC2026DFE}" srcOrd="0" destOrd="0" presId="urn:microsoft.com/office/officeart/2017/3/layout/HorizontalPathTimeline"/>
    <dgm:cxn modelId="{E09E3B4B-354B-4058-9E02-90B72D5ACA1B}" srcId="{911A9670-D06E-4970-9CB9-935C628C34DD}" destId="{FAE96E53-E2E9-480C-9063-D3BAD16DB194}" srcOrd="0" destOrd="0" parTransId="{18D68386-987F-4F58-A88E-68CE0FFC6FC9}" sibTransId="{3CD573C1-02E5-406D-9F5B-83920C0E755C}"/>
    <dgm:cxn modelId="{D898754B-28CB-48DF-9FC6-0086EE75D785}" type="presOf" srcId="{76518268-CB6C-41A3-9054-0F5C50540DEC}" destId="{01B8B86C-5413-4D37-80FB-3334645757BF}" srcOrd="0" destOrd="0" presId="urn:microsoft.com/office/officeart/2017/3/layout/HorizontalPathTimeline"/>
    <dgm:cxn modelId="{CB51AB73-F436-4C60-9E0A-DF3833E8EFE2}" type="presOf" srcId="{799DF947-D359-4738-A9E2-7249CD011129}" destId="{1616261B-367F-4D6B-8DC4-C0B46FD8509A}" srcOrd="0" destOrd="0" presId="urn:microsoft.com/office/officeart/2017/3/layout/HorizontalPathTimeline"/>
    <dgm:cxn modelId="{5404C657-3E07-44A5-8CB9-D521ABB61034}" srcId="{90D1FE3D-5BD8-4025-8E1C-ADA5D077E475}" destId="{799DF947-D359-4738-A9E2-7249CD011129}" srcOrd="3" destOrd="0" parTransId="{45EAC432-EABE-42FB-BD9F-E5F5F95E40C5}" sibTransId="{9B218B93-5643-408D-B0FE-0D2157D8B56A}"/>
    <dgm:cxn modelId="{A769F658-C260-4672-98ED-38AB98B0AC01}" type="presOf" srcId="{B10DB3D2-5E77-406B-9925-A5243B7736DB}" destId="{C80C0DBF-6593-486D-8884-73DF9982C345}" srcOrd="0" destOrd="0" presId="urn:microsoft.com/office/officeart/2017/3/layout/HorizontalPathTimeline"/>
    <dgm:cxn modelId="{6AF47080-6AAC-4BCC-83F8-E550CB70819A}" type="presOf" srcId="{8637FF26-8F84-4828-BF42-99DC47DCCAA1}" destId="{99A33974-1989-439D-B4BC-2E4DC2026DFE}" srcOrd="0" destOrd="1" presId="urn:microsoft.com/office/officeart/2017/3/layout/HorizontalPathTimeline"/>
    <dgm:cxn modelId="{EBBD3B81-621C-4718-A572-F6FF30119083}" type="presOf" srcId="{96038F0C-07A2-40F8-B950-990357797437}" destId="{53C27171-6815-4CDD-9DF6-1329B2908E90}" srcOrd="0" destOrd="0" presId="urn:microsoft.com/office/officeart/2017/3/layout/HorizontalPathTimeline"/>
    <dgm:cxn modelId="{A7B70E87-1E00-424F-BB2D-EAA6A6A806B5}" srcId="{90D1FE3D-5BD8-4025-8E1C-ADA5D077E475}" destId="{1E7C3FC2-B420-4F78-B104-F8089F3FF971}" srcOrd="6" destOrd="0" parTransId="{0293D5CD-72B7-4BEB-9421-ACB38A9BDC0B}" sibTransId="{75F03B45-B8F1-40DF-AB8D-20C46EE19AE5}"/>
    <dgm:cxn modelId="{5073A38A-20DA-4F42-87A6-787B326EF047}" srcId="{1E7C3FC2-B420-4F78-B104-F8089F3FF971}" destId="{F37FEBA0-B8D5-497C-A24C-A47556189D97}" srcOrd="0" destOrd="0" parTransId="{2AE79E23-59FF-42CB-936A-E2636A21F5F0}" sibTransId="{368C460F-227A-46A7-B27E-46394373B74E}"/>
    <dgm:cxn modelId="{1E3C908B-7771-4FE8-A093-B3D7B9C50C4B}" srcId="{90D1FE3D-5BD8-4025-8E1C-ADA5D077E475}" destId="{02194991-7691-430C-AD36-703141CFB18C}" srcOrd="1" destOrd="0" parTransId="{5C31C85A-3229-4C2D-AD87-0213E7716A48}" sibTransId="{8D2D40E1-C235-44D2-A0B2-DD9AEC200AB4}"/>
    <dgm:cxn modelId="{08656890-1970-453A-AA7C-C6599B94C49C}" srcId="{8FFC08D6-A293-444D-9377-C481E8AA0179}" destId="{2670789A-702D-44D4-A015-77616C834182}" srcOrd="0" destOrd="0" parTransId="{3B194F09-4DE4-42A1-89EB-75B7BACA50C4}" sibTransId="{09703B89-37E1-47D9-8853-51F4098B263E}"/>
    <dgm:cxn modelId="{F82A3F93-9210-49BB-ADA6-43BB5F1F7BFE}" srcId="{B10DB3D2-5E77-406B-9925-A5243B7736DB}" destId="{025DB515-CC0D-48A5-BB39-955960B4F08E}" srcOrd="0" destOrd="0" parTransId="{E82C928C-B4F8-40C9-8AAA-05EB6AEB4799}" sibTransId="{8654A576-5ED1-4B34-A357-66834C0F3CD0}"/>
    <dgm:cxn modelId="{DAD25C94-DDF3-4D8C-AB05-F0D7A93009C4}" srcId="{B10DB3D2-5E77-406B-9925-A5243B7736DB}" destId="{8637FF26-8F84-4828-BF42-99DC47DCCAA1}" srcOrd="1" destOrd="0" parTransId="{17666DBB-C842-4463-A7F0-FB7E16F4BA22}" sibTransId="{E03E441B-89D0-4356-B420-6833FAFE41CB}"/>
    <dgm:cxn modelId="{3996DE9A-48D6-4330-982C-9B6A0178189D}" srcId="{52FD612A-1C63-4480-AB5A-3A1C1E0E82F5}" destId="{96038F0C-07A2-40F8-B950-990357797437}" srcOrd="0" destOrd="0" parTransId="{C7A61AC0-131C-4AA0-8002-932FBFAD3ED8}" sibTransId="{7A08CFB0-5C5A-46E8-855A-FB5F78A1F86F}"/>
    <dgm:cxn modelId="{D67CF7AD-6A65-43AC-B43B-0EE22E690379}" srcId="{ADD38816-EC5B-4A50-8FA2-F1F6DB99BB21}" destId="{0B236DE8-D3F1-4F69-B6D1-925BFD2A362A}" srcOrd="0" destOrd="0" parTransId="{E5BE5D0A-FFE8-4B24-BC05-8E9E5BEE7A72}" sibTransId="{5CD819C2-AAA4-44B3-AE5B-CA8C3218D430}"/>
    <dgm:cxn modelId="{D54941B7-F227-478C-B2B7-6C9093287D92}" type="presOf" srcId="{1E670156-9F4C-462B-BCEC-D773C44473B5}" destId="{B77BD66E-45B9-4C7E-8582-228C36BF88BB}" srcOrd="0" destOrd="1" presId="urn:microsoft.com/office/officeart/2017/3/layout/HorizontalPathTimeline"/>
    <dgm:cxn modelId="{B5842BCD-6684-421B-AC82-062E55757842}" type="presOf" srcId="{F37FEBA0-B8D5-497C-A24C-A47556189D97}" destId="{F9ACBD51-9555-4DAB-BEA1-A1C9DA009B52}" srcOrd="0" destOrd="0" presId="urn:microsoft.com/office/officeart/2017/3/layout/HorizontalPathTimeline"/>
    <dgm:cxn modelId="{292901CF-AA73-4494-894D-1E7D25452570}" srcId="{90D1FE3D-5BD8-4025-8E1C-ADA5D077E475}" destId="{70946DAA-26F7-447B-8F67-0BA5FDBDFF10}" srcOrd="5" destOrd="0" parTransId="{FF10AFC5-A130-4644-929E-AAD157F35BF8}" sibTransId="{E413D90B-46FD-4492-A191-8B2C112BA117}"/>
    <dgm:cxn modelId="{1E87EFD0-C601-4AAC-94AA-F0C6A355566E}" type="presOf" srcId="{9EEFA945-8DF1-412A-861E-698ECD140505}" destId="{800D243B-9FB5-49CE-8700-C6D53636BBB7}" srcOrd="0" destOrd="0" presId="urn:microsoft.com/office/officeart/2017/3/layout/HorizontalPathTimeline"/>
    <dgm:cxn modelId="{780166D5-037B-4AE7-BCF3-B586E0FCBC85}" type="presOf" srcId="{1E7C3FC2-B420-4F78-B104-F8089F3FF971}" destId="{FA23D9DD-1C13-4874-8B08-BA6C3F5EF73D}" srcOrd="0" destOrd="0" presId="urn:microsoft.com/office/officeart/2017/3/layout/HorizontalPathTimeline"/>
    <dgm:cxn modelId="{EA39CDDE-6299-4C8D-B4B7-6783C0203A96}" srcId="{90D1FE3D-5BD8-4025-8E1C-ADA5D077E475}" destId="{8FFC08D6-A293-444D-9377-C481E8AA0179}" srcOrd="8" destOrd="0" parTransId="{07DBE456-04F0-4E38-8799-89EC5E568137}" sibTransId="{21C168A4-265D-4B1A-9E01-B6A5DD58077B}"/>
    <dgm:cxn modelId="{54F7B1ED-CFDD-4269-A65C-8DC3E191CF03}" type="presOf" srcId="{52FD612A-1C63-4480-AB5A-3A1C1E0E82F5}" destId="{B78881B0-0788-4A2D-8CAF-4259B740108C}" srcOrd="0" destOrd="0" presId="urn:microsoft.com/office/officeart/2017/3/layout/HorizontalPathTimeline"/>
    <dgm:cxn modelId="{DD3714F7-311A-487A-A26E-3F3A2D62429D}" type="presOf" srcId="{03251F25-D9C9-4DF8-B361-9BE43A98BB3A}" destId="{2B2F8B25-3DC3-4911-8072-0F638E7B4519}" srcOrd="0" destOrd="0" presId="urn:microsoft.com/office/officeart/2017/3/layout/HorizontalPathTimeline"/>
    <dgm:cxn modelId="{40A9EDFD-FA7B-46CE-B22A-A351D419180C}" type="presOf" srcId="{911A9670-D06E-4970-9CB9-935C628C34DD}" destId="{3DDBB5B1-31E3-463D-B5EF-7B2D52743EE9}" srcOrd="0" destOrd="0" presId="urn:microsoft.com/office/officeart/2017/3/layout/HorizontalPathTimeline"/>
    <dgm:cxn modelId="{E6304B07-20BD-4837-9E57-9366A5147E38}" type="presParOf" srcId="{7601D972-8703-4A5C-B698-EB83FEF34AF1}" destId="{7DA492FA-9CE9-4C14-9465-DDE14261E92F}" srcOrd="0" destOrd="0" presId="urn:microsoft.com/office/officeart/2017/3/layout/HorizontalPathTimeline"/>
    <dgm:cxn modelId="{EECF0E8F-D238-4A35-B1F6-75F23D50949C}" type="presParOf" srcId="{7601D972-8703-4A5C-B698-EB83FEF34AF1}" destId="{B32D1749-C8F6-4790-B72A-10F824D8BB6A}" srcOrd="1" destOrd="0" presId="urn:microsoft.com/office/officeart/2017/3/layout/HorizontalPathTimeline"/>
    <dgm:cxn modelId="{C75A503E-449D-4F85-91E7-B1AB83112E09}" type="presParOf" srcId="{B32D1749-C8F6-4790-B72A-10F824D8BB6A}" destId="{10B01446-039B-4F9B-8B62-D4056F36C883}" srcOrd="0" destOrd="0" presId="urn:microsoft.com/office/officeart/2017/3/layout/HorizontalPathTimeline"/>
    <dgm:cxn modelId="{1C92388B-9857-45FF-838C-CF952E259717}" type="presParOf" srcId="{10B01446-039B-4F9B-8B62-D4056F36C883}" destId="{C80C0DBF-6593-486D-8884-73DF9982C345}" srcOrd="0" destOrd="0" presId="urn:microsoft.com/office/officeart/2017/3/layout/HorizontalPathTimeline"/>
    <dgm:cxn modelId="{358E8C90-205D-4685-BA66-507E4582E6F3}" type="presParOf" srcId="{10B01446-039B-4F9B-8B62-D4056F36C883}" destId="{20DFA77A-DED0-4AA8-8A97-6FED23C25856}" srcOrd="1" destOrd="0" presId="urn:microsoft.com/office/officeart/2017/3/layout/HorizontalPathTimeline"/>
    <dgm:cxn modelId="{2AED69A5-9758-48B7-A538-21C16122CE45}" type="presParOf" srcId="{20DFA77A-DED0-4AA8-8A97-6FED23C25856}" destId="{99A33974-1989-439D-B4BC-2E4DC2026DFE}" srcOrd="0" destOrd="0" presId="urn:microsoft.com/office/officeart/2017/3/layout/HorizontalPathTimeline"/>
    <dgm:cxn modelId="{D62BDE53-346C-4795-96E9-C92AA4FAE35F}" type="presParOf" srcId="{20DFA77A-DED0-4AA8-8A97-6FED23C25856}" destId="{8A8FF83D-8392-4792-9389-0D5C40F6D62D}" srcOrd="1" destOrd="0" presId="urn:microsoft.com/office/officeart/2017/3/layout/HorizontalPathTimeline"/>
    <dgm:cxn modelId="{844E66DB-62C1-4D93-AB6B-EA6AB1459E79}" type="presParOf" srcId="{10B01446-039B-4F9B-8B62-D4056F36C883}" destId="{12DABB34-A677-41AF-964F-7E44431C0B6E}" srcOrd="2" destOrd="0" presId="urn:microsoft.com/office/officeart/2017/3/layout/HorizontalPathTimeline"/>
    <dgm:cxn modelId="{6E0C02D2-760A-41E1-99D7-1DD5EB104A55}" type="presParOf" srcId="{10B01446-039B-4F9B-8B62-D4056F36C883}" destId="{5A185D89-E2AE-4306-AFCA-B746BE064031}" srcOrd="3" destOrd="0" presId="urn:microsoft.com/office/officeart/2017/3/layout/HorizontalPathTimeline"/>
    <dgm:cxn modelId="{9F00C526-266C-4A83-B61A-EF9D1381D74F}" type="presParOf" srcId="{10B01446-039B-4F9B-8B62-D4056F36C883}" destId="{B8C1BFFD-2D85-4F6C-9291-BBE91DF10FAA}" srcOrd="4" destOrd="0" presId="urn:microsoft.com/office/officeart/2017/3/layout/HorizontalPathTimeline"/>
    <dgm:cxn modelId="{2D45DC91-1455-47B8-8A09-8BB95DEE79E6}" type="presParOf" srcId="{B32D1749-C8F6-4790-B72A-10F824D8BB6A}" destId="{96C8020D-BD1A-4A98-957D-362F4F451B34}" srcOrd="1" destOrd="0" presId="urn:microsoft.com/office/officeart/2017/3/layout/HorizontalPathTimeline"/>
    <dgm:cxn modelId="{BAC7CCA3-C83E-4063-A631-55E12D2348D5}" type="presParOf" srcId="{B32D1749-C8F6-4790-B72A-10F824D8BB6A}" destId="{1E3ABBD5-5A4F-44EF-9763-7E0798CBA378}" srcOrd="2" destOrd="0" presId="urn:microsoft.com/office/officeart/2017/3/layout/HorizontalPathTimeline"/>
    <dgm:cxn modelId="{CF07EE68-B490-4541-80DE-C942F3BCB8EF}" type="presParOf" srcId="{1E3ABBD5-5A4F-44EF-9763-7E0798CBA378}" destId="{57A29ED6-19CD-43E7-8241-7DC10D751E83}" srcOrd="0" destOrd="0" presId="urn:microsoft.com/office/officeart/2017/3/layout/HorizontalPathTimeline"/>
    <dgm:cxn modelId="{AE06DBD3-C44B-4700-A483-B3DFFCA5095A}" type="presParOf" srcId="{1E3ABBD5-5A4F-44EF-9763-7E0798CBA378}" destId="{E702FD4F-ACD5-4FA7-8B4D-26D3B15F70ED}" srcOrd="1" destOrd="0" presId="urn:microsoft.com/office/officeart/2017/3/layout/HorizontalPathTimeline"/>
    <dgm:cxn modelId="{7F4A88E6-B7C5-4A25-89D9-96E901CFC78B}" type="presParOf" srcId="{E702FD4F-ACD5-4FA7-8B4D-26D3B15F70ED}" destId="{800D243B-9FB5-49CE-8700-C6D53636BBB7}" srcOrd="0" destOrd="0" presId="urn:microsoft.com/office/officeart/2017/3/layout/HorizontalPathTimeline"/>
    <dgm:cxn modelId="{1F663ABD-1F8E-4996-8E54-379BC5D3379D}" type="presParOf" srcId="{E702FD4F-ACD5-4FA7-8B4D-26D3B15F70ED}" destId="{D43AB83F-6326-4FB1-B2F4-FBD426E93AAC}" srcOrd="1" destOrd="0" presId="urn:microsoft.com/office/officeart/2017/3/layout/HorizontalPathTimeline"/>
    <dgm:cxn modelId="{3C3C4995-13DF-4D5F-AB62-97BE0E1086AA}" type="presParOf" srcId="{1E3ABBD5-5A4F-44EF-9763-7E0798CBA378}" destId="{D6AAD302-BAF4-4D98-91E7-8B98BC5B4240}" srcOrd="2" destOrd="0" presId="urn:microsoft.com/office/officeart/2017/3/layout/HorizontalPathTimeline"/>
    <dgm:cxn modelId="{32FBBCBF-BAA7-4EF6-BF03-01EECE11E84B}" type="presParOf" srcId="{1E3ABBD5-5A4F-44EF-9763-7E0798CBA378}" destId="{60540660-15AB-46D2-AEFE-E3C017F2758F}" srcOrd="3" destOrd="0" presId="urn:microsoft.com/office/officeart/2017/3/layout/HorizontalPathTimeline"/>
    <dgm:cxn modelId="{F9C101C3-16C3-4609-AD04-16B4B9D4B0C7}" type="presParOf" srcId="{1E3ABBD5-5A4F-44EF-9763-7E0798CBA378}" destId="{1414691A-B9A8-4C66-955C-E3433E6000AB}" srcOrd="4" destOrd="0" presId="urn:microsoft.com/office/officeart/2017/3/layout/HorizontalPathTimeline"/>
    <dgm:cxn modelId="{C0691058-F922-41CB-9917-85153E7B7440}" type="presParOf" srcId="{B32D1749-C8F6-4790-B72A-10F824D8BB6A}" destId="{6035558F-83A0-4592-96F9-20B0623E6679}" srcOrd="3" destOrd="0" presId="urn:microsoft.com/office/officeart/2017/3/layout/HorizontalPathTimeline"/>
    <dgm:cxn modelId="{8A51B6CE-0AC3-486C-AD03-5230F2C72726}" type="presParOf" srcId="{B32D1749-C8F6-4790-B72A-10F824D8BB6A}" destId="{414CB8B2-DEE9-4E33-9178-7B04E0A2095B}" srcOrd="4" destOrd="0" presId="urn:microsoft.com/office/officeart/2017/3/layout/HorizontalPathTimeline"/>
    <dgm:cxn modelId="{B8B8049A-62E3-4951-8B26-55485BFDC2A4}" type="presParOf" srcId="{414CB8B2-DEE9-4E33-9178-7B04E0A2095B}" destId="{3DDBB5B1-31E3-463D-B5EF-7B2D52743EE9}" srcOrd="0" destOrd="0" presId="urn:microsoft.com/office/officeart/2017/3/layout/HorizontalPathTimeline"/>
    <dgm:cxn modelId="{31FF1A35-1AE4-4417-8BAD-C78A5AC58313}" type="presParOf" srcId="{414CB8B2-DEE9-4E33-9178-7B04E0A2095B}" destId="{8F3AE0C0-57B4-4B84-9E2E-6F6B177607CB}" srcOrd="1" destOrd="0" presId="urn:microsoft.com/office/officeart/2017/3/layout/HorizontalPathTimeline"/>
    <dgm:cxn modelId="{2092C109-AB16-44C0-8E6C-D2016589A9AC}" type="presParOf" srcId="{8F3AE0C0-57B4-4B84-9E2E-6F6B177607CB}" destId="{14412AD6-9E96-4E59-9A1F-A8D87B9461FD}" srcOrd="0" destOrd="0" presId="urn:microsoft.com/office/officeart/2017/3/layout/HorizontalPathTimeline"/>
    <dgm:cxn modelId="{ED318AB8-2C44-4279-9E20-727EDFBFAE6F}" type="presParOf" srcId="{8F3AE0C0-57B4-4B84-9E2E-6F6B177607CB}" destId="{C424A583-A14E-4431-8F1F-12F288E59152}" srcOrd="1" destOrd="0" presId="urn:microsoft.com/office/officeart/2017/3/layout/HorizontalPathTimeline"/>
    <dgm:cxn modelId="{7379FFD7-64BF-4BFD-BFB1-480E2039DD38}" type="presParOf" srcId="{414CB8B2-DEE9-4E33-9178-7B04E0A2095B}" destId="{673E21AB-AFE8-4402-935E-49B7D7566326}" srcOrd="2" destOrd="0" presId="urn:microsoft.com/office/officeart/2017/3/layout/HorizontalPathTimeline"/>
    <dgm:cxn modelId="{7752D0B3-FDF7-470F-A2F4-4B6B74E4021E}" type="presParOf" srcId="{414CB8B2-DEE9-4E33-9178-7B04E0A2095B}" destId="{A0291FFC-6D56-4B9E-9472-E4A81E09A193}" srcOrd="3" destOrd="0" presId="urn:microsoft.com/office/officeart/2017/3/layout/HorizontalPathTimeline"/>
    <dgm:cxn modelId="{81A8E05B-AD30-4A58-B31F-275B6B6E8E91}" type="presParOf" srcId="{414CB8B2-DEE9-4E33-9178-7B04E0A2095B}" destId="{3FD79AEF-D48B-41C2-B202-DF0EFFEE4E60}" srcOrd="4" destOrd="0" presId="urn:microsoft.com/office/officeart/2017/3/layout/HorizontalPathTimeline"/>
    <dgm:cxn modelId="{3BA78AE2-AB59-4AF5-870B-5ED9001FE3C6}" type="presParOf" srcId="{B32D1749-C8F6-4790-B72A-10F824D8BB6A}" destId="{BC13C23D-25BE-4B34-83F2-CDF8ED5D0EFF}" srcOrd="5" destOrd="0" presId="urn:microsoft.com/office/officeart/2017/3/layout/HorizontalPathTimeline"/>
    <dgm:cxn modelId="{D6FB4C74-AAD5-43CF-97D5-6FC3475FD154}" type="presParOf" srcId="{B32D1749-C8F6-4790-B72A-10F824D8BB6A}" destId="{1CDDBC93-1329-45A4-9F7F-8DD3D1ADE9F3}" srcOrd="6" destOrd="0" presId="urn:microsoft.com/office/officeart/2017/3/layout/HorizontalPathTimeline"/>
    <dgm:cxn modelId="{68E4CAF4-6EB6-4487-865B-8415D97E257B}" type="presParOf" srcId="{1CDDBC93-1329-45A4-9F7F-8DD3D1ADE9F3}" destId="{1616261B-367F-4D6B-8DC4-C0B46FD8509A}" srcOrd="0" destOrd="0" presId="urn:microsoft.com/office/officeart/2017/3/layout/HorizontalPathTimeline"/>
    <dgm:cxn modelId="{1D315A44-2238-4EE5-9309-ADDEA765D22E}" type="presParOf" srcId="{1CDDBC93-1329-45A4-9F7F-8DD3D1ADE9F3}" destId="{2745FF59-5223-423B-8086-507E0FC3F23C}" srcOrd="1" destOrd="0" presId="urn:microsoft.com/office/officeart/2017/3/layout/HorizontalPathTimeline"/>
    <dgm:cxn modelId="{8BDC0CF1-C96E-41B3-8E18-1758CFF373B3}" type="presParOf" srcId="{2745FF59-5223-423B-8086-507E0FC3F23C}" destId="{B77BD66E-45B9-4C7E-8582-228C36BF88BB}" srcOrd="0" destOrd="0" presId="urn:microsoft.com/office/officeart/2017/3/layout/HorizontalPathTimeline"/>
    <dgm:cxn modelId="{FC45042F-0ED1-42F0-898D-531517BEC52F}" type="presParOf" srcId="{2745FF59-5223-423B-8086-507E0FC3F23C}" destId="{B03AD783-04D2-412F-A9F8-9810ADF3776F}" srcOrd="1" destOrd="0" presId="urn:microsoft.com/office/officeart/2017/3/layout/HorizontalPathTimeline"/>
    <dgm:cxn modelId="{11ADC284-5B53-4948-9C39-9D8D5EB58A13}" type="presParOf" srcId="{1CDDBC93-1329-45A4-9F7F-8DD3D1ADE9F3}" destId="{614035C7-8860-486B-A02C-D642CB7276B3}" srcOrd="2" destOrd="0" presId="urn:microsoft.com/office/officeart/2017/3/layout/HorizontalPathTimeline"/>
    <dgm:cxn modelId="{3D69AF2C-7903-46E4-B60B-E0768602742D}" type="presParOf" srcId="{1CDDBC93-1329-45A4-9F7F-8DD3D1ADE9F3}" destId="{CB55887F-BC88-4CF8-A1BD-50638313C208}" srcOrd="3" destOrd="0" presId="urn:microsoft.com/office/officeart/2017/3/layout/HorizontalPathTimeline"/>
    <dgm:cxn modelId="{B3F66723-0E52-4484-8B50-1464709B8F43}" type="presParOf" srcId="{1CDDBC93-1329-45A4-9F7F-8DD3D1ADE9F3}" destId="{AD83687A-B55E-45C9-96EA-44E08BF2BAF9}" srcOrd="4" destOrd="0" presId="urn:microsoft.com/office/officeart/2017/3/layout/HorizontalPathTimeline"/>
    <dgm:cxn modelId="{034ABA8E-0527-4F68-889E-53F7337765E1}" type="presParOf" srcId="{B32D1749-C8F6-4790-B72A-10F824D8BB6A}" destId="{CB73DCA8-9630-45F8-858C-043C58D5037F}" srcOrd="7" destOrd="0" presId="urn:microsoft.com/office/officeart/2017/3/layout/HorizontalPathTimeline"/>
    <dgm:cxn modelId="{FFEFE2EB-7DA8-4005-A102-35278A1BC734}" type="presParOf" srcId="{B32D1749-C8F6-4790-B72A-10F824D8BB6A}" destId="{B1D40D4C-BB9A-4D4D-9232-550565392EA2}" srcOrd="8" destOrd="0" presId="urn:microsoft.com/office/officeart/2017/3/layout/HorizontalPathTimeline"/>
    <dgm:cxn modelId="{18355269-5FDE-4DF0-8565-D7E1BEB1728B}" type="presParOf" srcId="{B1D40D4C-BB9A-4D4D-9232-550565392EA2}" destId="{464A5A7E-559D-4557-92DF-8C5CC8B5B024}" srcOrd="0" destOrd="0" presId="urn:microsoft.com/office/officeart/2017/3/layout/HorizontalPathTimeline"/>
    <dgm:cxn modelId="{87A125BB-571E-466F-8E9C-5AE04C5C2FFE}" type="presParOf" srcId="{B1D40D4C-BB9A-4D4D-9232-550565392EA2}" destId="{19827719-F8AA-40FC-B5E7-5591347BFB1F}" srcOrd="1" destOrd="0" presId="urn:microsoft.com/office/officeart/2017/3/layout/HorizontalPathTimeline"/>
    <dgm:cxn modelId="{A9CFA1F0-A627-4E6F-B3F2-574F25584653}" type="presParOf" srcId="{19827719-F8AA-40FC-B5E7-5591347BFB1F}" destId="{7CDD8A26-EA14-47AD-AC08-6097707521B8}" srcOrd="0" destOrd="0" presId="urn:microsoft.com/office/officeart/2017/3/layout/HorizontalPathTimeline"/>
    <dgm:cxn modelId="{ACD93873-15DD-41FB-9FEB-76CB3F7A3D9D}" type="presParOf" srcId="{19827719-F8AA-40FC-B5E7-5591347BFB1F}" destId="{7A51B8A4-B770-4F0A-9DC1-F169AAF3703A}" srcOrd="1" destOrd="0" presId="urn:microsoft.com/office/officeart/2017/3/layout/HorizontalPathTimeline"/>
    <dgm:cxn modelId="{9CCCDD44-419A-4097-9EA6-C95C4A2D1F63}" type="presParOf" srcId="{B1D40D4C-BB9A-4D4D-9232-550565392EA2}" destId="{2F03B800-169D-44A1-B4AB-979BF68703E2}" srcOrd="2" destOrd="0" presId="urn:microsoft.com/office/officeart/2017/3/layout/HorizontalPathTimeline"/>
    <dgm:cxn modelId="{957B9386-7071-4A62-A654-A7E1F38DC4F4}" type="presParOf" srcId="{B1D40D4C-BB9A-4D4D-9232-550565392EA2}" destId="{BEE23292-D5A9-4595-9C5C-FE44885B02BE}" srcOrd="3" destOrd="0" presId="urn:microsoft.com/office/officeart/2017/3/layout/HorizontalPathTimeline"/>
    <dgm:cxn modelId="{B1DC7A45-636B-48A9-95FC-65E3C2A7EDA3}" type="presParOf" srcId="{B1D40D4C-BB9A-4D4D-9232-550565392EA2}" destId="{8D78AF38-8FAF-41F5-84A6-3055492D028E}" srcOrd="4" destOrd="0" presId="urn:microsoft.com/office/officeart/2017/3/layout/HorizontalPathTimeline"/>
    <dgm:cxn modelId="{CBE6DFCC-FA17-4CE8-AFA5-E52E64DEC093}" type="presParOf" srcId="{B32D1749-C8F6-4790-B72A-10F824D8BB6A}" destId="{7DA54A9C-71D9-400B-A011-E8830A139453}" srcOrd="9" destOrd="0" presId="urn:microsoft.com/office/officeart/2017/3/layout/HorizontalPathTimeline"/>
    <dgm:cxn modelId="{898A20C0-B67F-49DC-A615-05287BE74565}" type="presParOf" srcId="{B32D1749-C8F6-4790-B72A-10F824D8BB6A}" destId="{FA28C7E7-C7EE-45B3-B01B-DD41EA8F34AF}" srcOrd="10" destOrd="0" presId="urn:microsoft.com/office/officeart/2017/3/layout/HorizontalPathTimeline"/>
    <dgm:cxn modelId="{BE43FDBF-E66A-4D1B-940C-F43F51518938}" type="presParOf" srcId="{FA28C7E7-C7EE-45B3-B01B-DD41EA8F34AF}" destId="{0514956F-EE87-451D-A443-83A3619FC2E4}" srcOrd="0" destOrd="0" presId="urn:microsoft.com/office/officeart/2017/3/layout/HorizontalPathTimeline"/>
    <dgm:cxn modelId="{33302B67-72E6-43D6-AA88-2B8F36F4C13C}" type="presParOf" srcId="{FA28C7E7-C7EE-45B3-B01B-DD41EA8F34AF}" destId="{8AB67D09-87B3-4D29-93B4-8A504D9F525D}" srcOrd="1" destOrd="0" presId="urn:microsoft.com/office/officeart/2017/3/layout/HorizontalPathTimeline"/>
    <dgm:cxn modelId="{C28A44B8-3E8C-4F44-B114-2BBC1496ADCE}" type="presParOf" srcId="{8AB67D09-87B3-4D29-93B4-8A504D9F525D}" destId="{2B2F8B25-3DC3-4911-8072-0F638E7B4519}" srcOrd="0" destOrd="0" presId="urn:microsoft.com/office/officeart/2017/3/layout/HorizontalPathTimeline"/>
    <dgm:cxn modelId="{BC4EE8F9-2050-42EB-BC07-6D3E5FC29D37}" type="presParOf" srcId="{8AB67D09-87B3-4D29-93B4-8A504D9F525D}" destId="{B19E5FD8-015F-40AB-ADFA-7061C278FF31}" srcOrd="1" destOrd="0" presId="urn:microsoft.com/office/officeart/2017/3/layout/HorizontalPathTimeline"/>
    <dgm:cxn modelId="{446E74C8-374E-4019-B7B9-05D1E3283AB1}" type="presParOf" srcId="{FA28C7E7-C7EE-45B3-B01B-DD41EA8F34AF}" destId="{F6AD2A63-36B7-4DF2-8E2B-0DAA0CBF0B50}" srcOrd="2" destOrd="0" presId="urn:microsoft.com/office/officeart/2017/3/layout/HorizontalPathTimeline"/>
    <dgm:cxn modelId="{6390B1D4-2ABF-44A6-AE46-F9DEE3DF4E2B}" type="presParOf" srcId="{FA28C7E7-C7EE-45B3-B01B-DD41EA8F34AF}" destId="{003D38F9-A1D3-4447-A679-980B42AAD849}" srcOrd="3" destOrd="0" presId="urn:microsoft.com/office/officeart/2017/3/layout/HorizontalPathTimeline"/>
    <dgm:cxn modelId="{7AD8DF82-52CB-4EA9-96B9-425AEA53AA34}" type="presParOf" srcId="{FA28C7E7-C7EE-45B3-B01B-DD41EA8F34AF}" destId="{EF9DC339-8AC1-4C9C-A9F0-C8D0BF219440}" srcOrd="4" destOrd="0" presId="urn:microsoft.com/office/officeart/2017/3/layout/HorizontalPathTimeline"/>
    <dgm:cxn modelId="{3217F9BF-66B1-4EB1-B1E0-2E0B66FD8FCB}" type="presParOf" srcId="{B32D1749-C8F6-4790-B72A-10F824D8BB6A}" destId="{2C739481-3A28-42E9-A511-DC212A847F5E}" srcOrd="11" destOrd="0" presId="urn:microsoft.com/office/officeart/2017/3/layout/HorizontalPathTimeline"/>
    <dgm:cxn modelId="{ECA2A228-DC50-4156-868E-05D068D8C932}" type="presParOf" srcId="{B32D1749-C8F6-4790-B72A-10F824D8BB6A}" destId="{2E401341-D6C9-42A9-B37C-A15B6DA97641}" srcOrd="12" destOrd="0" presId="urn:microsoft.com/office/officeart/2017/3/layout/HorizontalPathTimeline"/>
    <dgm:cxn modelId="{B9BC8641-66E7-49E9-AD7E-9120852D8003}" type="presParOf" srcId="{2E401341-D6C9-42A9-B37C-A15B6DA97641}" destId="{FA23D9DD-1C13-4874-8B08-BA6C3F5EF73D}" srcOrd="0" destOrd="0" presId="urn:microsoft.com/office/officeart/2017/3/layout/HorizontalPathTimeline"/>
    <dgm:cxn modelId="{0ED71ED4-1EA7-489B-96D3-88D8BA1C087A}" type="presParOf" srcId="{2E401341-D6C9-42A9-B37C-A15B6DA97641}" destId="{962E8781-6793-4E0E-BC68-5A9A7B3DBDBB}" srcOrd="1" destOrd="0" presId="urn:microsoft.com/office/officeart/2017/3/layout/HorizontalPathTimeline"/>
    <dgm:cxn modelId="{E4CDCA7C-2FE4-4A43-9E55-FE74AF3459DD}" type="presParOf" srcId="{962E8781-6793-4E0E-BC68-5A9A7B3DBDBB}" destId="{F9ACBD51-9555-4DAB-BEA1-A1C9DA009B52}" srcOrd="0" destOrd="0" presId="urn:microsoft.com/office/officeart/2017/3/layout/HorizontalPathTimeline"/>
    <dgm:cxn modelId="{06FE434A-7C9F-40D4-9BFB-1237D0C2432E}" type="presParOf" srcId="{962E8781-6793-4E0E-BC68-5A9A7B3DBDBB}" destId="{6D0929C1-3E72-42C0-8C5B-D2A9739E7069}" srcOrd="1" destOrd="0" presId="urn:microsoft.com/office/officeart/2017/3/layout/HorizontalPathTimeline"/>
    <dgm:cxn modelId="{C8553C69-C1C6-4A6D-97B5-C7B8F3DD813E}" type="presParOf" srcId="{2E401341-D6C9-42A9-B37C-A15B6DA97641}" destId="{F161D9BE-37C8-496E-8855-95323A1A8307}" srcOrd="2" destOrd="0" presId="urn:microsoft.com/office/officeart/2017/3/layout/HorizontalPathTimeline"/>
    <dgm:cxn modelId="{067AFFF1-371A-42D1-8484-694FF37E43AB}" type="presParOf" srcId="{2E401341-D6C9-42A9-B37C-A15B6DA97641}" destId="{EE513141-5354-4BC1-A9CB-9CFE54FD1469}" srcOrd="3" destOrd="0" presId="urn:microsoft.com/office/officeart/2017/3/layout/HorizontalPathTimeline"/>
    <dgm:cxn modelId="{CD5CDF9B-F31B-44C0-8384-12F500DC80EB}" type="presParOf" srcId="{2E401341-D6C9-42A9-B37C-A15B6DA97641}" destId="{F4265205-B724-48EB-8731-ECA49ADC4F70}" srcOrd="4" destOrd="0" presId="urn:microsoft.com/office/officeart/2017/3/layout/HorizontalPathTimeline"/>
    <dgm:cxn modelId="{C7DED1E3-7B1D-4170-8517-7DC1FAD3B24B}" type="presParOf" srcId="{B32D1749-C8F6-4790-B72A-10F824D8BB6A}" destId="{1D4E082C-DC0A-4342-8ED9-ED6E804FECD6}" srcOrd="13" destOrd="0" presId="urn:microsoft.com/office/officeart/2017/3/layout/HorizontalPathTimeline"/>
    <dgm:cxn modelId="{5ED9460B-5630-4624-A8F0-D91848D17F0D}" type="presParOf" srcId="{B32D1749-C8F6-4790-B72A-10F824D8BB6A}" destId="{B65ACE83-5780-4187-A1F4-9805C3A6164E}" srcOrd="14" destOrd="0" presId="urn:microsoft.com/office/officeart/2017/3/layout/HorizontalPathTimeline"/>
    <dgm:cxn modelId="{226507F0-87F1-41ED-A2ED-81DA9391EB0E}" type="presParOf" srcId="{B65ACE83-5780-4187-A1F4-9805C3A6164E}" destId="{01B8B86C-5413-4D37-80FB-3334645757BF}" srcOrd="0" destOrd="0" presId="urn:microsoft.com/office/officeart/2017/3/layout/HorizontalPathTimeline"/>
    <dgm:cxn modelId="{134EC427-D2E4-4B4F-AC60-642E3BA871AB}" type="presParOf" srcId="{B65ACE83-5780-4187-A1F4-9805C3A6164E}" destId="{3C7FCBEE-931A-47FE-A4D9-64DFEBBAC7FE}" srcOrd="1" destOrd="0" presId="urn:microsoft.com/office/officeart/2017/3/layout/HorizontalPathTimeline"/>
    <dgm:cxn modelId="{69D25313-A899-4E3E-AD6D-9D6CF08954CC}" type="presParOf" srcId="{3C7FCBEE-931A-47FE-A4D9-64DFEBBAC7FE}" destId="{D50BD817-EE38-4E7E-9616-195A0251CDCC}" srcOrd="0" destOrd="0" presId="urn:microsoft.com/office/officeart/2017/3/layout/HorizontalPathTimeline"/>
    <dgm:cxn modelId="{DB43B0A4-22E5-4846-ADB3-3AE41BC29A4C}" type="presParOf" srcId="{3C7FCBEE-931A-47FE-A4D9-64DFEBBAC7FE}" destId="{9C82ACB2-B3DA-42F4-A900-7CDD158A7D9A}" srcOrd="1" destOrd="0" presId="urn:microsoft.com/office/officeart/2017/3/layout/HorizontalPathTimeline"/>
    <dgm:cxn modelId="{25C7DB12-1E5A-4243-B6E1-6EC1CFC513DF}" type="presParOf" srcId="{B65ACE83-5780-4187-A1F4-9805C3A6164E}" destId="{69EE5783-FEDB-4F69-8A77-6BC38368FED6}" srcOrd="2" destOrd="0" presId="urn:microsoft.com/office/officeart/2017/3/layout/HorizontalPathTimeline"/>
    <dgm:cxn modelId="{014C2243-867C-4AC3-806E-AF4FE86A99A9}" type="presParOf" srcId="{B65ACE83-5780-4187-A1F4-9805C3A6164E}" destId="{A00874C3-B0BD-4323-A376-AF45CECB1089}" srcOrd="3" destOrd="0" presId="urn:microsoft.com/office/officeart/2017/3/layout/HorizontalPathTimeline"/>
    <dgm:cxn modelId="{8484E9BB-22AA-4F2C-A9A9-DB5B92586BD6}" type="presParOf" srcId="{B65ACE83-5780-4187-A1F4-9805C3A6164E}" destId="{9B91CD86-8391-48CB-8278-53E07136AF19}" srcOrd="4" destOrd="0" presId="urn:microsoft.com/office/officeart/2017/3/layout/HorizontalPathTimeline"/>
    <dgm:cxn modelId="{EE5789DC-2C7D-4036-8B12-22034AA3B2B6}" type="presParOf" srcId="{B32D1749-C8F6-4790-B72A-10F824D8BB6A}" destId="{97539519-3B70-4882-AD3A-7657DD0CEC7A}" srcOrd="15" destOrd="0" presId="urn:microsoft.com/office/officeart/2017/3/layout/HorizontalPathTimeline"/>
    <dgm:cxn modelId="{1B87AF25-ADF0-462D-AF02-DD2C0948F6F7}" type="presParOf" srcId="{B32D1749-C8F6-4790-B72A-10F824D8BB6A}" destId="{206C3474-9230-44FA-A933-67B584E56173}" srcOrd="16" destOrd="0" presId="urn:microsoft.com/office/officeart/2017/3/layout/HorizontalPathTimeline"/>
    <dgm:cxn modelId="{478A43BA-BE6C-4762-BE04-31A49C846B3E}" type="presParOf" srcId="{206C3474-9230-44FA-A933-67B584E56173}" destId="{4570BDDF-2CF9-4303-89DD-8098967973CE}" srcOrd="0" destOrd="0" presId="urn:microsoft.com/office/officeart/2017/3/layout/HorizontalPathTimeline"/>
    <dgm:cxn modelId="{A979B663-AFBF-4FA3-A1BC-D832D3A33868}" type="presParOf" srcId="{206C3474-9230-44FA-A933-67B584E56173}" destId="{A5301228-0DC2-4A56-AEEF-F986A29883FF}" srcOrd="1" destOrd="0" presId="urn:microsoft.com/office/officeart/2017/3/layout/HorizontalPathTimeline"/>
    <dgm:cxn modelId="{AE94768E-FFED-4394-B8AA-070526B36161}" type="presParOf" srcId="{A5301228-0DC2-4A56-AEEF-F986A29883FF}" destId="{5D7AB4A0-EB54-4B18-82B1-31EABEA27887}" srcOrd="0" destOrd="0" presId="urn:microsoft.com/office/officeart/2017/3/layout/HorizontalPathTimeline"/>
    <dgm:cxn modelId="{C7E77880-80DB-4C92-942A-DDBAE6D7E498}" type="presParOf" srcId="{A5301228-0DC2-4A56-AEEF-F986A29883FF}" destId="{EBBA5996-535C-42B9-821E-6FA88233DD52}" srcOrd="1" destOrd="0" presId="urn:microsoft.com/office/officeart/2017/3/layout/HorizontalPathTimeline"/>
    <dgm:cxn modelId="{CF60D92D-8FF2-4B90-95C9-D1AFAD539C18}" type="presParOf" srcId="{206C3474-9230-44FA-A933-67B584E56173}" destId="{26583A89-9646-4DDA-9D10-6359B0CD3328}" srcOrd="2" destOrd="0" presId="urn:microsoft.com/office/officeart/2017/3/layout/HorizontalPathTimeline"/>
    <dgm:cxn modelId="{60D0278A-6002-4632-A955-C5898BE3D181}" type="presParOf" srcId="{206C3474-9230-44FA-A933-67B584E56173}" destId="{47BE2C80-2191-42B5-9072-D6B884A19520}" srcOrd="3" destOrd="0" presId="urn:microsoft.com/office/officeart/2017/3/layout/HorizontalPathTimeline"/>
    <dgm:cxn modelId="{7253DFE1-5EB6-44BE-AE20-04E87923E66F}" type="presParOf" srcId="{206C3474-9230-44FA-A933-67B584E56173}" destId="{FB2E55F0-11CE-4D73-B6C2-D4AFFAE4B475}" srcOrd="4" destOrd="0" presId="urn:microsoft.com/office/officeart/2017/3/layout/HorizontalPathTimeline"/>
    <dgm:cxn modelId="{589D001E-E32C-458C-B4E7-C9FD01A1085A}" type="presParOf" srcId="{B32D1749-C8F6-4790-B72A-10F824D8BB6A}" destId="{222F8233-B1C0-428B-8F9D-F737A32FA861}" srcOrd="17" destOrd="0" presId="urn:microsoft.com/office/officeart/2017/3/layout/HorizontalPathTimeline"/>
    <dgm:cxn modelId="{91AC4A63-CECF-4499-AA37-E7E608147AFC}" type="presParOf" srcId="{B32D1749-C8F6-4790-B72A-10F824D8BB6A}" destId="{5FAA9C2E-433F-4B2C-80D9-8527C4B37C1D}" srcOrd="18" destOrd="0" presId="urn:microsoft.com/office/officeart/2017/3/layout/HorizontalPathTimeline"/>
    <dgm:cxn modelId="{A0D572F3-3F5C-4D81-BA48-128368F8858E}" type="presParOf" srcId="{5FAA9C2E-433F-4B2C-80D9-8527C4B37C1D}" destId="{0A6ED2EB-3A4E-4A9A-85AD-2E38B0974DE1}" srcOrd="0" destOrd="0" presId="urn:microsoft.com/office/officeart/2017/3/layout/HorizontalPathTimeline"/>
    <dgm:cxn modelId="{A210EA1D-6FBA-4E1B-BFBA-467E6A4E35A7}" type="presParOf" srcId="{5FAA9C2E-433F-4B2C-80D9-8527C4B37C1D}" destId="{D339F059-F0D3-4D81-BBF4-0873273E1C11}" srcOrd="1" destOrd="0" presId="urn:microsoft.com/office/officeart/2017/3/layout/HorizontalPathTimeline"/>
    <dgm:cxn modelId="{A375347C-CDC8-405B-B0EB-EB9B1FFC7106}" type="presParOf" srcId="{D339F059-F0D3-4D81-BBF4-0873273E1C11}" destId="{284AD8F2-05C2-4A0A-A902-DF95364FAFDC}" srcOrd="0" destOrd="0" presId="urn:microsoft.com/office/officeart/2017/3/layout/HorizontalPathTimeline"/>
    <dgm:cxn modelId="{6C54E9D8-7898-4A3C-88A7-6124E11E0EA1}" type="presParOf" srcId="{D339F059-F0D3-4D81-BBF4-0873273E1C11}" destId="{EBAE68BC-11A4-47D3-BC8D-AC554BB2D786}" srcOrd="1" destOrd="0" presId="urn:microsoft.com/office/officeart/2017/3/layout/HorizontalPathTimeline"/>
    <dgm:cxn modelId="{E0B5414B-3649-4738-9851-90BC8EF09ADC}" type="presParOf" srcId="{5FAA9C2E-433F-4B2C-80D9-8527C4B37C1D}" destId="{8C51FB2A-11DF-4FC0-B685-91F23DCAF555}" srcOrd="2" destOrd="0" presId="urn:microsoft.com/office/officeart/2017/3/layout/HorizontalPathTimeline"/>
    <dgm:cxn modelId="{60E968F1-2741-420B-809D-EC47B33E2A12}" type="presParOf" srcId="{5FAA9C2E-433F-4B2C-80D9-8527C4B37C1D}" destId="{76892D71-EDCF-4C01-B892-D8CFAA1F5850}" srcOrd="3" destOrd="0" presId="urn:microsoft.com/office/officeart/2017/3/layout/HorizontalPathTimeline"/>
    <dgm:cxn modelId="{CDE0291F-AEA2-42F2-BAE2-219E0BDA12F0}" type="presParOf" srcId="{5FAA9C2E-433F-4B2C-80D9-8527C4B37C1D}" destId="{DFB9CA10-D42F-47E4-9A8F-42F7EAB00E21}" srcOrd="4" destOrd="0" presId="urn:microsoft.com/office/officeart/2017/3/layout/HorizontalPathTimeline"/>
    <dgm:cxn modelId="{EF700DE1-842B-4252-ABBE-A476EA0AFB62}" type="presParOf" srcId="{B32D1749-C8F6-4790-B72A-10F824D8BB6A}" destId="{BD4A2215-EC43-4818-B42E-0410E81E8154}" srcOrd="19" destOrd="0" presId="urn:microsoft.com/office/officeart/2017/3/layout/HorizontalPathTimeline"/>
    <dgm:cxn modelId="{D5E7737C-7DB4-4989-8717-5A1CCDB2D77B}" type="presParOf" srcId="{B32D1749-C8F6-4790-B72A-10F824D8BB6A}" destId="{19C87B8B-DE63-4956-A7E2-0ADF822CC8E0}" srcOrd="20" destOrd="0" presId="urn:microsoft.com/office/officeart/2017/3/layout/HorizontalPathTimeline"/>
    <dgm:cxn modelId="{0E0832A0-B0B9-4A5F-8D8C-85CAC5D98815}" type="presParOf" srcId="{19C87B8B-DE63-4956-A7E2-0ADF822CC8E0}" destId="{B78881B0-0788-4A2D-8CAF-4259B740108C}" srcOrd="0" destOrd="0" presId="urn:microsoft.com/office/officeart/2017/3/layout/HorizontalPathTimeline"/>
    <dgm:cxn modelId="{D94EC138-EA5E-4637-9226-8F450E790920}" type="presParOf" srcId="{19C87B8B-DE63-4956-A7E2-0ADF822CC8E0}" destId="{D7902EA9-E84D-4285-A5FF-53CB1E54FB51}" srcOrd="1" destOrd="0" presId="urn:microsoft.com/office/officeart/2017/3/layout/HorizontalPathTimeline"/>
    <dgm:cxn modelId="{42AA32A5-86D8-477A-80C4-C148EF3D84C1}" type="presParOf" srcId="{D7902EA9-E84D-4285-A5FF-53CB1E54FB51}" destId="{53C27171-6815-4CDD-9DF6-1329B2908E90}" srcOrd="0" destOrd="0" presId="urn:microsoft.com/office/officeart/2017/3/layout/HorizontalPathTimeline"/>
    <dgm:cxn modelId="{40A3BF02-E1DC-489C-AEBC-D3C68584E65F}" type="presParOf" srcId="{D7902EA9-E84D-4285-A5FF-53CB1E54FB51}" destId="{8AE30A8D-3A1D-4181-B558-A3E69BF93196}" srcOrd="1" destOrd="0" presId="urn:microsoft.com/office/officeart/2017/3/layout/HorizontalPathTimeline"/>
    <dgm:cxn modelId="{A4088C3C-2A81-43A0-9FDA-5C4398075B8F}" type="presParOf" srcId="{19C87B8B-DE63-4956-A7E2-0ADF822CC8E0}" destId="{A87BE258-338B-421F-9386-BA775F84299E}" srcOrd="2" destOrd="0" presId="urn:microsoft.com/office/officeart/2017/3/layout/HorizontalPathTimeline"/>
    <dgm:cxn modelId="{5DD66CB6-8835-4546-B1A7-52485F778A61}" type="presParOf" srcId="{19C87B8B-DE63-4956-A7E2-0ADF822CC8E0}" destId="{E1AC6FE0-5DE5-4C05-AC1D-D26C19EDE1A9}" srcOrd="3" destOrd="0" presId="urn:microsoft.com/office/officeart/2017/3/layout/HorizontalPathTimeline"/>
    <dgm:cxn modelId="{B530105B-6740-4C55-B926-368921DA44BE}" type="presParOf" srcId="{19C87B8B-DE63-4956-A7E2-0ADF822CC8E0}" destId="{156A40B9-E1B2-42E6-AE42-001696D3B547}"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7968F-5B4C-474B-A481-E7C9B2F90219}">
      <dsp:nvSpPr>
        <dsp:cNvPr id="0" name=""/>
        <dsp:cNvSpPr/>
      </dsp:nvSpPr>
      <dsp:spPr>
        <a:xfrm rot="5400000">
          <a:off x="6792715" y="-2915766"/>
          <a:ext cx="715784"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Onboarding &amp; orientation – July 2022</a:t>
          </a:r>
        </a:p>
      </dsp:txBody>
      <dsp:txXfrm rot="-5400000">
        <a:off x="3785615" y="126276"/>
        <a:ext cx="6695042" cy="645900"/>
      </dsp:txXfrm>
    </dsp:sp>
    <dsp:sp modelId="{2ED14CF2-95AF-4592-A2AF-47ED2FFED25A}">
      <dsp:nvSpPr>
        <dsp:cNvPr id="0" name=""/>
        <dsp:cNvSpPr/>
      </dsp:nvSpPr>
      <dsp:spPr>
        <a:xfrm>
          <a:off x="0" y="1860"/>
          <a:ext cx="3785616" cy="894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Launch Advisory Group</a:t>
          </a:r>
        </a:p>
      </dsp:txBody>
      <dsp:txXfrm>
        <a:off x="43677" y="45537"/>
        <a:ext cx="3698262" cy="807376"/>
      </dsp:txXfrm>
    </dsp:sp>
    <dsp:sp modelId="{FC3B7735-B1BE-48D3-8FE0-26B0733B9536}">
      <dsp:nvSpPr>
        <dsp:cNvPr id="0" name=""/>
        <dsp:cNvSpPr/>
      </dsp:nvSpPr>
      <dsp:spPr>
        <a:xfrm rot="5400000">
          <a:off x="6792715" y="-1976299"/>
          <a:ext cx="715784"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Meetings November &amp; December 2022</a:t>
          </a:r>
        </a:p>
      </dsp:txBody>
      <dsp:txXfrm rot="-5400000">
        <a:off x="3785615" y="1065743"/>
        <a:ext cx="6695042" cy="645900"/>
      </dsp:txXfrm>
    </dsp:sp>
    <dsp:sp modelId="{31EB70CB-4F90-441A-8B37-41FF05B7F197}">
      <dsp:nvSpPr>
        <dsp:cNvPr id="0" name=""/>
        <dsp:cNvSpPr/>
      </dsp:nvSpPr>
      <dsp:spPr>
        <a:xfrm>
          <a:off x="0" y="941327"/>
          <a:ext cx="3785616" cy="894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Inform Strategic Plan</a:t>
          </a:r>
        </a:p>
      </dsp:txBody>
      <dsp:txXfrm>
        <a:off x="43677" y="985004"/>
        <a:ext cx="3698262" cy="807376"/>
      </dsp:txXfrm>
    </dsp:sp>
    <dsp:sp modelId="{594C8EE4-5966-4BC8-88A9-1C13E5A3C9B5}">
      <dsp:nvSpPr>
        <dsp:cNvPr id="0" name=""/>
        <dsp:cNvSpPr/>
      </dsp:nvSpPr>
      <dsp:spPr>
        <a:xfrm rot="5400000">
          <a:off x="6792715" y="-1036831"/>
          <a:ext cx="715784"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Meetings January or February 2023</a:t>
          </a:r>
        </a:p>
      </dsp:txBody>
      <dsp:txXfrm rot="-5400000">
        <a:off x="3785615" y="2005211"/>
        <a:ext cx="6695042" cy="645900"/>
      </dsp:txXfrm>
    </dsp:sp>
    <dsp:sp modelId="{638ACE10-ACA4-45C6-B8A6-7606856F93BE}">
      <dsp:nvSpPr>
        <dsp:cNvPr id="0" name=""/>
        <dsp:cNvSpPr/>
      </dsp:nvSpPr>
      <dsp:spPr>
        <a:xfrm>
          <a:off x="0" y="1880794"/>
          <a:ext cx="3785616" cy="894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Inform Membership Value</a:t>
          </a:r>
        </a:p>
      </dsp:txBody>
      <dsp:txXfrm>
        <a:off x="43677" y="1924471"/>
        <a:ext cx="3698262" cy="807376"/>
      </dsp:txXfrm>
    </dsp:sp>
    <dsp:sp modelId="{341B502C-0CD3-4F67-BDD9-712A68FFF28A}">
      <dsp:nvSpPr>
        <dsp:cNvPr id="0" name=""/>
        <dsp:cNvSpPr/>
      </dsp:nvSpPr>
      <dsp:spPr>
        <a:xfrm rot="5400000">
          <a:off x="6792715" y="-97364"/>
          <a:ext cx="715784"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March 2023</a:t>
          </a:r>
        </a:p>
      </dsp:txBody>
      <dsp:txXfrm rot="-5400000">
        <a:off x="3785615" y="2944678"/>
        <a:ext cx="6695042" cy="645900"/>
      </dsp:txXfrm>
    </dsp:sp>
    <dsp:sp modelId="{47959530-DF5A-4319-A30C-5ED18D1608A0}">
      <dsp:nvSpPr>
        <dsp:cNvPr id="0" name=""/>
        <dsp:cNvSpPr/>
      </dsp:nvSpPr>
      <dsp:spPr>
        <a:xfrm>
          <a:off x="0" y="2820262"/>
          <a:ext cx="3785616" cy="894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Operations Committee Formation</a:t>
          </a:r>
        </a:p>
      </dsp:txBody>
      <dsp:txXfrm>
        <a:off x="43677" y="2863939"/>
        <a:ext cx="3698262" cy="807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09FE-D682-46B6-9ACC-08770F794325}">
      <dsp:nvSpPr>
        <dsp:cNvPr id="0" name=""/>
        <dsp:cNvSpPr/>
      </dsp:nvSpPr>
      <dsp:spPr>
        <a:xfrm>
          <a:off x="180223"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May 2022</a:t>
          </a:r>
        </a:p>
      </dsp:txBody>
      <dsp:txXfrm>
        <a:off x="180223" y="1995950"/>
        <a:ext cx="1400710" cy="420004"/>
      </dsp:txXfrm>
    </dsp:sp>
    <dsp:sp modelId="{7DA492FA-9CE9-4C14-9465-DDE14261E92F}">
      <dsp:nvSpPr>
        <dsp:cNvPr id="0" name=""/>
        <dsp:cNvSpPr/>
      </dsp:nvSpPr>
      <dsp:spPr>
        <a:xfrm>
          <a:off x="0" y="1784089"/>
          <a:ext cx="10515600" cy="14867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9DF1BAC-B52E-4FE9-8EF8-08D84032F85A}">
      <dsp:nvSpPr>
        <dsp:cNvPr id="0" name=""/>
        <dsp:cNvSpPr/>
      </dsp:nvSpPr>
      <dsp:spPr>
        <a:xfrm>
          <a:off x="110187" y="358269"/>
          <a:ext cx="1540781" cy="793954"/>
        </a:xfrm>
        <a:prstGeom prst="rect">
          <a:avLst/>
        </a:prstGeom>
        <a:solidFill>
          <a:srgbClr val="CBD3CE">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Onboard new Board members to key data-driven Board actions</a:t>
          </a:r>
        </a:p>
      </dsp:txBody>
      <dsp:txXfrm>
        <a:off x="110187" y="358269"/>
        <a:ext cx="1540781" cy="793954"/>
      </dsp:txXfrm>
    </dsp:sp>
    <dsp:sp modelId="{08FD9305-3FB6-4CA8-AAC3-40F87A5B4AA0}">
      <dsp:nvSpPr>
        <dsp:cNvPr id="0" name=""/>
        <dsp:cNvSpPr/>
      </dsp:nvSpPr>
      <dsp:spPr>
        <a:xfrm>
          <a:off x="880578"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C80C0DBF-6593-486D-8884-73DF9982C345}">
      <dsp:nvSpPr>
        <dsp:cNvPr id="0" name=""/>
        <dsp:cNvSpPr/>
      </dsp:nvSpPr>
      <dsp:spPr>
        <a:xfrm>
          <a:off x="1055667" y="1300898"/>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June 2022</a:t>
          </a:r>
        </a:p>
      </dsp:txBody>
      <dsp:txXfrm>
        <a:off x="1055667" y="1300898"/>
        <a:ext cx="1400710" cy="420004"/>
      </dsp:txXfrm>
    </dsp:sp>
    <dsp:sp modelId="{99A33974-1989-439D-B4BC-2E4DC2026DFE}">
      <dsp:nvSpPr>
        <dsp:cNvPr id="0" name=""/>
        <dsp:cNvSpPr/>
      </dsp:nvSpPr>
      <dsp:spPr>
        <a:xfrm>
          <a:off x="985632" y="2564628"/>
          <a:ext cx="1540781" cy="855166"/>
        </a:xfrm>
        <a:prstGeom prst="rect">
          <a:avLst/>
        </a:prstGeom>
        <a:solidFill>
          <a:srgbClr val="CBD3CE">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Review proposed planning process</a:t>
          </a:r>
        </a:p>
        <a:p>
          <a:pPr marL="0" lvl="0" indent="0" algn="l" defTabSz="488950">
            <a:lnSpc>
              <a:spcPct val="90000"/>
            </a:lnSpc>
            <a:spcBef>
              <a:spcPct val="0"/>
            </a:spcBef>
            <a:spcAft>
              <a:spcPct val="35000"/>
            </a:spcAft>
            <a:buNone/>
          </a:pPr>
          <a:r>
            <a:rPr lang="en-US" sz="1100" kern="1200" dirty="0"/>
            <a:t>Approve investment to implement</a:t>
          </a:r>
        </a:p>
      </dsp:txBody>
      <dsp:txXfrm>
        <a:off x="985632" y="2564628"/>
        <a:ext cx="1540781" cy="855166"/>
      </dsp:txXfrm>
    </dsp:sp>
    <dsp:sp modelId="{12DABB34-A677-41AF-964F-7E44431C0B6E}">
      <dsp:nvSpPr>
        <dsp:cNvPr id="0" name=""/>
        <dsp:cNvSpPr/>
      </dsp:nvSpPr>
      <dsp:spPr>
        <a:xfrm>
          <a:off x="1756023" y="1932763"/>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DD9043C-E770-440E-B7E1-D64466DE40E9}">
      <dsp:nvSpPr>
        <dsp:cNvPr id="0" name=""/>
        <dsp:cNvSpPr/>
      </dsp:nvSpPr>
      <dsp:spPr>
        <a:xfrm>
          <a:off x="834118"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185D89-E2AE-4306-AFCA-B746BE064031}">
      <dsp:nvSpPr>
        <dsp:cNvPr id="0" name=""/>
        <dsp:cNvSpPr/>
      </dsp:nvSpPr>
      <dsp:spPr>
        <a:xfrm>
          <a:off x="1709562"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A29ED6-19CD-43E7-8241-7DC10D751E83}">
      <dsp:nvSpPr>
        <dsp:cNvPr id="0" name=""/>
        <dsp:cNvSpPr/>
      </dsp:nvSpPr>
      <dsp:spPr>
        <a:xfrm>
          <a:off x="1931111"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July 2022</a:t>
          </a:r>
        </a:p>
      </dsp:txBody>
      <dsp:txXfrm>
        <a:off x="1931111" y="1995950"/>
        <a:ext cx="1400710" cy="420004"/>
      </dsp:txXfrm>
    </dsp:sp>
    <dsp:sp modelId="{800D243B-9FB5-49CE-8700-C6D53636BBB7}">
      <dsp:nvSpPr>
        <dsp:cNvPr id="0" name=""/>
        <dsp:cNvSpPr/>
      </dsp:nvSpPr>
      <dsp:spPr>
        <a:xfrm>
          <a:off x="1861076" y="633723"/>
          <a:ext cx="1540781" cy="518500"/>
        </a:xfrm>
        <a:prstGeom prst="rect">
          <a:avLst/>
        </a:prstGeom>
        <a:solidFill>
          <a:srgbClr val="CBD3CE">
            <a:alpha val="89804"/>
          </a:srgbClr>
        </a:solidFill>
        <a:ln w="12700" cap="flat" cmpd="sng" algn="ctr">
          <a:solidFill>
            <a:srgbClr val="00653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0000">
                  <a:hueOff val="0"/>
                  <a:satOff val="0"/>
                  <a:lumOff val="0"/>
                  <a:alphaOff val="0"/>
                </a:srgbClr>
              </a:solidFill>
              <a:latin typeface="Arial" panose="020B0604020202020204"/>
              <a:ea typeface="+mn-ea"/>
              <a:cs typeface="+mn-cs"/>
            </a:rPr>
            <a:t>Engage consulting support</a:t>
          </a:r>
        </a:p>
      </dsp:txBody>
      <dsp:txXfrm>
        <a:off x="1861076" y="633723"/>
        <a:ext cx="1540781" cy="518500"/>
      </dsp:txXfrm>
    </dsp:sp>
    <dsp:sp modelId="{D6AAD302-BAF4-4D98-91E7-8B98BC5B4240}">
      <dsp:nvSpPr>
        <dsp:cNvPr id="0" name=""/>
        <dsp:cNvSpPr/>
      </dsp:nvSpPr>
      <dsp:spPr>
        <a:xfrm>
          <a:off x="2631467"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DDBB5B1-31E3-463D-B5EF-7B2D52743EE9}">
      <dsp:nvSpPr>
        <dsp:cNvPr id="0" name=""/>
        <dsp:cNvSpPr/>
      </dsp:nvSpPr>
      <dsp:spPr>
        <a:xfrm>
          <a:off x="2806556" y="1300898"/>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August 2022</a:t>
          </a:r>
        </a:p>
      </dsp:txBody>
      <dsp:txXfrm>
        <a:off x="2806556" y="1300898"/>
        <a:ext cx="1400710" cy="420004"/>
      </dsp:txXfrm>
    </dsp:sp>
    <dsp:sp modelId="{14412AD6-9E96-4E59-9A1F-A8D87B9461FD}">
      <dsp:nvSpPr>
        <dsp:cNvPr id="0" name=""/>
        <dsp:cNvSpPr/>
      </dsp:nvSpPr>
      <dsp:spPr>
        <a:xfrm>
          <a:off x="2736520" y="2564628"/>
          <a:ext cx="1540781" cy="518500"/>
        </a:xfrm>
        <a:prstGeom prst="rect">
          <a:avLst/>
        </a:prstGeom>
        <a:solidFill>
          <a:srgbClr val="CBD3CE">
            <a:alpha val="90000"/>
          </a:srgbClr>
        </a:solidFill>
        <a:ln w="12700" cap="flat" cmpd="sng" algn="ctr">
          <a:solidFill>
            <a:srgbClr val="00653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Document </a:t>
          </a:r>
          <a:r>
            <a:rPr lang="en-US" sz="1100" kern="1200" dirty="0">
              <a:solidFill>
                <a:srgbClr val="000000">
                  <a:hueOff val="0"/>
                  <a:satOff val="0"/>
                  <a:lumOff val="0"/>
                  <a:alphaOff val="0"/>
                </a:srgbClr>
              </a:solidFill>
              <a:latin typeface="Arial" panose="020B0604020202020204"/>
              <a:ea typeface="+mn-ea"/>
              <a:cs typeface="+mn-cs"/>
            </a:rPr>
            <a:t>Discovery</a:t>
          </a:r>
          <a:r>
            <a:rPr lang="en-US" sz="1100" kern="1200" dirty="0"/>
            <a:t>; AMC Data Review</a:t>
          </a:r>
        </a:p>
      </dsp:txBody>
      <dsp:txXfrm>
        <a:off x="2736520" y="2564628"/>
        <a:ext cx="1540781" cy="518500"/>
      </dsp:txXfrm>
    </dsp:sp>
    <dsp:sp modelId="{673E21AB-AFE8-4402-935E-49B7D7566326}">
      <dsp:nvSpPr>
        <dsp:cNvPr id="0" name=""/>
        <dsp:cNvSpPr/>
      </dsp:nvSpPr>
      <dsp:spPr>
        <a:xfrm>
          <a:off x="3506911" y="1932763"/>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0540660-15AB-46D2-AEFE-E3C017F2758F}">
      <dsp:nvSpPr>
        <dsp:cNvPr id="0" name=""/>
        <dsp:cNvSpPr/>
      </dsp:nvSpPr>
      <dsp:spPr>
        <a:xfrm>
          <a:off x="2585006"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291FFC-6D56-4B9E-9472-E4A81E09A193}">
      <dsp:nvSpPr>
        <dsp:cNvPr id="0" name=""/>
        <dsp:cNvSpPr/>
      </dsp:nvSpPr>
      <dsp:spPr>
        <a:xfrm>
          <a:off x="3460450"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16261B-367F-4D6B-8DC4-C0B46FD8509A}">
      <dsp:nvSpPr>
        <dsp:cNvPr id="0" name=""/>
        <dsp:cNvSpPr/>
      </dsp:nvSpPr>
      <dsp:spPr>
        <a:xfrm>
          <a:off x="3682000"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September 2022</a:t>
          </a:r>
        </a:p>
      </dsp:txBody>
      <dsp:txXfrm>
        <a:off x="3682000" y="1995950"/>
        <a:ext cx="1400710" cy="420004"/>
      </dsp:txXfrm>
    </dsp:sp>
    <dsp:sp modelId="{B77BD66E-45B9-4C7E-8582-228C36BF88BB}">
      <dsp:nvSpPr>
        <dsp:cNvPr id="0" name=""/>
        <dsp:cNvSpPr/>
      </dsp:nvSpPr>
      <dsp:spPr>
        <a:xfrm>
          <a:off x="3611964" y="585113"/>
          <a:ext cx="1540781" cy="56711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Board Survey</a:t>
          </a:r>
        </a:p>
        <a:p>
          <a:pPr marL="0" lvl="0" indent="0" algn="l" defTabSz="488950">
            <a:lnSpc>
              <a:spcPct val="90000"/>
            </a:lnSpc>
            <a:spcBef>
              <a:spcPct val="0"/>
            </a:spcBef>
            <a:spcAft>
              <a:spcPct val="35000"/>
            </a:spcAft>
            <a:buNone/>
          </a:pPr>
          <a:r>
            <a:rPr lang="en-US" sz="1100" kern="1200" dirty="0"/>
            <a:t>Sr Staff Survey</a:t>
          </a:r>
        </a:p>
      </dsp:txBody>
      <dsp:txXfrm>
        <a:off x="3611964" y="585113"/>
        <a:ext cx="1540781" cy="567110"/>
      </dsp:txXfrm>
    </dsp:sp>
    <dsp:sp modelId="{614035C7-8860-486B-A02C-D642CB7276B3}">
      <dsp:nvSpPr>
        <dsp:cNvPr id="0" name=""/>
        <dsp:cNvSpPr/>
      </dsp:nvSpPr>
      <dsp:spPr>
        <a:xfrm>
          <a:off x="4382355"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B6A0985-33ED-4213-AFEA-B96270578321}">
      <dsp:nvSpPr>
        <dsp:cNvPr id="0" name=""/>
        <dsp:cNvSpPr/>
      </dsp:nvSpPr>
      <dsp:spPr>
        <a:xfrm>
          <a:off x="4557444" y="1300898"/>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October 2022</a:t>
          </a:r>
        </a:p>
      </dsp:txBody>
      <dsp:txXfrm>
        <a:off x="4557444" y="1300898"/>
        <a:ext cx="1400710" cy="420004"/>
      </dsp:txXfrm>
    </dsp:sp>
    <dsp:sp modelId="{D627DBB9-C7E5-4642-92BD-B6C9B200026C}">
      <dsp:nvSpPr>
        <dsp:cNvPr id="0" name=""/>
        <dsp:cNvSpPr/>
      </dsp:nvSpPr>
      <dsp:spPr>
        <a:xfrm>
          <a:off x="4487409" y="2564628"/>
          <a:ext cx="1540781" cy="71293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Sr. Staff data review session</a:t>
          </a:r>
        </a:p>
        <a:p>
          <a:pPr marL="0" lvl="0" indent="0" algn="l" defTabSz="488950">
            <a:lnSpc>
              <a:spcPct val="90000"/>
            </a:lnSpc>
            <a:spcBef>
              <a:spcPct val="0"/>
            </a:spcBef>
            <a:spcAft>
              <a:spcPct val="35000"/>
            </a:spcAft>
            <a:buNone/>
          </a:pPr>
          <a:r>
            <a:rPr lang="en-US" sz="1100" kern="1200" dirty="0"/>
            <a:t>Board Overview Call</a:t>
          </a:r>
        </a:p>
      </dsp:txBody>
      <dsp:txXfrm>
        <a:off x="4487409" y="2564628"/>
        <a:ext cx="1540781" cy="712938"/>
      </dsp:txXfrm>
    </dsp:sp>
    <dsp:sp modelId="{D289CF20-5D50-46A2-9BA1-EE08F3C7E04B}">
      <dsp:nvSpPr>
        <dsp:cNvPr id="0" name=""/>
        <dsp:cNvSpPr/>
      </dsp:nvSpPr>
      <dsp:spPr>
        <a:xfrm>
          <a:off x="5257799" y="1932763"/>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CB55887F-BC88-4CF8-A1BD-50638313C208}">
      <dsp:nvSpPr>
        <dsp:cNvPr id="0" name=""/>
        <dsp:cNvSpPr/>
      </dsp:nvSpPr>
      <dsp:spPr>
        <a:xfrm>
          <a:off x="4335895"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5D8068-7933-4023-9870-B2BB24F33BE2}">
      <dsp:nvSpPr>
        <dsp:cNvPr id="0" name=""/>
        <dsp:cNvSpPr/>
      </dsp:nvSpPr>
      <dsp:spPr>
        <a:xfrm>
          <a:off x="5211339"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514956F-EE87-451D-A443-83A3619FC2E4}">
      <dsp:nvSpPr>
        <dsp:cNvPr id="0" name=""/>
        <dsp:cNvSpPr/>
      </dsp:nvSpPr>
      <dsp:spPr>
        <a:xfrm>
          <a:off x="5432888"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November 2022</a:t>
          </a:r>
        </a:p>
      </dsp:txBody>
      <dsp:txXfrm>
        <a:off x="5432888" y="1995950"/>
        <a:ext cx="1400710" cy="420004"/>
      </dsp:txXfrm>
    </dsp:sp>
    <dsp:sp modelId="{2B2F8B25-3DC3-4911-8072-0F638E7B4519}">
      <dsp:nvSpPr>
        <dsp:cNvPr id="0" name=""/>
        <dsp:cNvSpPr/>
      </dsp:nvSpPr>
      <dsp:spPr>
        <a:xfrm>
          <a:off x="5362853" y="633723"/>
          <a:ext cx="1540781" cy="518500"/>
        </a:xfrm>
        <a:prstGeom prst="rect">
          <a:avLst/>
        </a:prstGeom>
        <a:solidFill>
          <a:srgbClr val="CBD3CE">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b="1" kern="1200" dirty="0"/>
            <a:t>Advisory Group Town Hall Meetings</a:t>
          </a:r>
        </a:p>
      </dsp:txBody>
      <dsp:txXfrm>
        <a:off x="5362853" y="633723"/>
        <a:ext cx="1540781" cy="518500"/>
      </dsp:txXfrm>
    </dsp:sp>
    <dsp:sp modelId="{F6AD2A63-36B7-4DF2-8E2B-0DAA0CBF0B50}">
      <dsp:nvSpPr>
        <dsp:cNvPr id="0" name=""/>
        <dsp:cNvSpPr/>
      </dsp:nvSpPr>
      <dsp:spPr>
        <a:xfrm>
          <a:off x="6133244"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23165E2-8918-421F-AE70-091B6B492AC2}">
      <dsp:nvSpPr>
        <dsp:cNvPr id="0" name=""/>
        <dsp:cNvSpPr/>
      </dsp:nvSpPr>
      <dsp:spPr>
        <a:xfrm>
          <a:off x="6308333" y="1300898"/>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December 2022 – January 2023</a:t>
          </a:r>
        </a:p>
      </dsp:txBody>
      <dsp:txXfrm>
        <a:off x="6308333" y="1300898"/>
        <a:ext cx="1400710" cy="420004"/>
      </dsp:txXfrm>
    </dsp:sp>
    <dsp:sp modelId="{9D49628B-7E8D-4C7A-A9BF-E8BF385AC2A2}">
      <dsp:nvSpPr>
        <dsp:cNvPr id="0" name=""/>
        <dsp:cNvSpPr/>
      </dsp:nvSpPr>
      <dsp:spPr>
        <a:xfrm>
          <a:off x="6238297" y="2564628"/>
          <a:ext cx="1540781" cy="518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Continued Member Research</a:t>
          </a:r>
        </a:p>
      </dsp:txBody>
      <dsp:txXfrm>
        <a:off x="6238297" y="2564628"/>
        <a:ext cx="1540781" cy="518500"/>
      </dsp:txXfrm>
    </dsp:sp>
    <dsp:sp modelId="{B11C6E77-87AF-4D63-91D9-51858B13ED33}">
      <dsp:nvSpPr>
        <dsp:cNvPr id="0" name=""/>
        <dsp:cNvSpPr/>
      </dsp:nvSpPr>
      <dsp:spPr>
        <a:xfrm>
          <a:off x="7008688" y="1932763"/>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03D38F9-A1D3-4447-A679-980B42AAD849}">
      <dsp:nvSpPr>
        <dsp:cNvPr id="0" name=""/>
        <dsp:cNvSpPr/>
      </dsp:nvSpPr>
      <dsp:spPr>
        <a:xfrm>
          <a:off x="6086783"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C9F64C-B917-47DB-86DE-D9E55763AE72}">
      <dsp:nvSpPr>
        <dsp:cNvPr id="0" name=""/>
        <dsp:cNvSpPr/>
      </dsp:nvSpPr>
      <dsp:spPr>
        <a:xfrm>
          <a:off x="6962227"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8881B0-0788-4A2D-8CAF-4259B740108C}">
      <dsp:nvSpPr>
        <dsp:cNvPr id="0" name=""/>
        <dsp:cNvSpPr/>
      </dsp:nvSpPr>
      <dsp:spPr>
        <a:xfrm>
          <a:off x="7183777"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March 2023</a:t>
          </a:r>
        </a:p>
      </dsp:txBody>
      <dsp:txXfrm>
        <a:off x="7183777" y="1995950"/>
        <a:ext cx="1400710" cy="420004"/>
      </dsp:txXfrm>
    </dsp:sp>
    <dsp:sp modelId="{53C27171-6815-4CDD-9DF6-1329B2908E90}">
      <dsp:nvSpPr>
        <dsp:cNvPr id="0" name=""/>
        <dsp:cNvSpPr/>
      </dsp:nvSpPr>
      <dsp:spPr>
        <a:xfrm>
          <a:off x="7113741" y="633723"/>
          <a:ext cx="1540781" cy="518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1 Day Board working session</a:t>
          </a:r>
        </a:p>
      </dsp:txBody>
      <dsp:txXfrm>
        <a:off x="7113741" y="633723"/>
        <a:ext cx="1540781" cy="518500"/>
      </dsp:txXfrm>
    </dsp:sp>
    <dsp:sp modelId="{A87BE258-338B-421F-9386-BA775F84299E}">
      <dsp:nvSpPr>
        <dsp:cNvPr id="0" name=""/>
        <dsp:cNvSpPr/>
      </dsp:nvSpPr>
      <dsp:spPr>
        <a:xfrm>
          <a:off x="7884132"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49203D1-DDFF-4650-8399-E3E4A58A177B}">
      <dsp:nvSpPr>
        <dsp:cNvPr id="0" name=""/>
        <dsp:cNvSpPr/>
      </dsp:nvSpPr>
      <dsp:spPr>
        <a:xfrm>
          <a:off x="8059221" y="1300898"/>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May 2023 </a:t>
          </a:r>
        </a:p>
      </dsp:txBody>
      <dsp:txXfrm>
        <a:off x="8059221" y="1300898"/>
        <a:ext cx="1400710" cy="420004"/>
      </dsp:txXfrm>
    </dsp:sp>
    <dsp:sp modelId="{8DB81DDB-2B00-4AFD-819C-48E814B25B55}">
      <dsp:nvSpPr>
        <dsp:cNvPr id="0" name=""/>
        <dsp:cNvSpPr/>
      </dsp:nvSpPr>
      <dsp:spPr>
        <a:xfrm>
          <a:off x="7989186" y="2564628"/>
          <a:ext cx="1540781" cy="599516"/>
        </a:xfrm>
        <a:prstGeom prst="rect">
          <a:avLst/>
        </a:prstGeom>
        <a:solidFill>
          <a:srgbClr val="FFCB03">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en-US" sz="1300" b="1" kern="1200" dirty="0"/>
            <a:t>Present Draft of Plan to Board</a:t>
          </a:r>
        </a:p>
      </dsp:txBody>
      <dsp:txXfrm>
        <a:off x="7989186" y="2564628"/>
        <a:ext cx="1540781" cy="599516"/>
      </dsp:txXfrm>
    </dsp:sp>
    <dsp:sp modelId="{9C2FF69B-1CCE-44BC-B5EE-F174A9F0F757}">
      <dsp:nvSpPr>
        <dsp:cNvPr id="0" name=""/>
        <dsp:cNvSpPr/>
      </dsp:nvSpPr>
      <dsp:spPr>
        <a:xfrm>
          <a:off x="8759576" y="1932763"/>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1AC6FE0-5DE5-4C05-AC1D-D26C19EDE1A9}">
      <dsp:nvSpPr>
        <dsp:cNvPr id="0" name=""/>
        <dsp:cNvSpPr/>
      </dsp:nvSpPr>
      <dsp:spPr>
        <a:xfrm>
          <a:off x="7837672"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B87864-EED4-485A-B9A9-F04E1208274F}">
      <dsp:nvSpPr>
        <dsp:cNvPr id="0" name=""/>
        <dsp:cNvSpPr/>
      </dsp:nvSpPr>
      <dsp:spPr>
        <a:xfrm>
          <a:off x="8713116"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96C335-72D8-41E2-9578-773931789E26}">
      <dsp:nvSpPr>
        <dsp:cNvPr id="0" name=""/>
        <dsp:cNvSpPr/>
      </dsp:nvSpPr>
      <dsp:spPr>
        <a:xfrm>
          <a:off x="8934665" y="1995950"/>
          <a:ext cx="1400710" cy="42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June/July 2023 </a:t>
          </a:r>
        </a:p>
      </dsp:txBody>
      <dsp:txXfrm>
        <a:off x="8934665" y="1995950"/>
        <a:ext cx="1400710" cy="420004"/>
      </dsp:txXfrm>
    </dsp:sp>
    <dsp:sp modelId="{4CA281F8-89D9-4A1E-81C8-69FFAF4D8639}">
      <dsp:nvSpPr>
        <dsp:cNvPr id="0" name=""/>
        <dsp:cNvSpPr/>
      </dsp:nvSpPr>
      <dsp:spPr>
        <a:xfrm>
          <a:off x="8864630" y="552707"/>
          <a:ext cx="1540781" cy="599516"/>
        </a:xfrm>
        <a:prstGeom prst="rect">
          <a:avLst/>
        </a:prstGeom>
        <a:solidFill>
          <a:srgbClr val="FFCB03">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en-US" sz="1300" b="1" kern="1200" dirty="0"/>
            <a:t>Announce Plan - Summer 2023</a:t>
          </a:r>
        </a:p>
      </dsp:txBody>
      <dsp:txXfrm>
        <a:off x="8864630" y="552707"/>
        <a:ext cx="1540781" cy="599516"/>
      </dsp:txXfrm>
    </dsp:sp>
    <dsp:sp modelId="{6DDBB728-E01E-4D01-8783-F380212EBDE6}">
      <dsp:nvSpPr>
        <dsp:cNvPr id="0" name=""/>
        <dsp:cNvSpPr/>
      </dsp:nvSpPr>
      <dsp:spPr>
        <a:xfrm>
          <a:off x="9635021" y="1152224"/>
          <a:ext cx="0" cy="63186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95C5687-AD5A-4689-993F-E84AC2774EB0}">
      <dsp:nvSpPr>
        <dsp:cNvPr id="0" name=""/>
        <dsp:cNvSpPr/>
      </dsp:nvSpPr>
      <dsp:spPr>
        <a:xfrm>
          <a:off x="9588560" y="1811965"/>
          <a:ext cx="92921" cy="9292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C0DBF-6593-486D-8884-73DF9982C345}">
      <dsp:nvSpPr>
        <dsp:cNvPr id="0" name=""/>
        <dsp:cNvSpPr/>
      </dsp:nvSpPr>
      <dsp:spPr>
        <a:xfrm>
          <a:off x="186954" y="2065027"/>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June 2022</a:t>
          </a:r>
        </a:p>
      </dsp:txBody>
      <dsp:txXfrm>
        <a:off x="186954" y="2065027"/>
        <a:ext cx="1453022" cy="434540"/>
      </dsp:txXfrm>
    </dsp:sp>
    <dsp:sp modelId="{7DA492FA-9CE9-4C14-9465-DDE14261E92F}">
      <dsp:nvSpPr>
        <dsp:cNvPr id="0" name=""/>
        <dsp:cNvSpPr/>
      </dsp:nvSpPr>
      <dsp:spPr>
        <a:xfrm>
          <a:off x="0" y="1845834"/>
          <a:ext cx="10908323" cy="1538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9A33974-1989-439D-B4BC-2E4DC2026DFE}">
      <dsp:nvSpPr>
        <dsp:cNvPr id="0" name=""/>
        <dsp:cNvSpPr/>
      </dsp:nvSpPr>
      <dsp:spPr>
        <a:xfrm>
          <a:off x="114303" y="337141"/>
          <a:ext cx="1598324" cy="854960"/>
        </a:xfrm>
        <a:prstGeom prst="rect">
          <a:avLst/>
        </a:prstGeom>
        <a:solidFill>
          <a:schemeClr val="bg1">
            <a:lumMod val="85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Review proposed planning process</a:t>
          </a:r>
        </a:p>
        <a:p>
          <a:pPr marL="0" lvl="0" indent="0" algn="l" defTabSz="488950">
            <a:lnSpc>
              <a:spcPct val="90000"/>
            </a:lnSpc>
            <a:spcBef>
              <a:spcPct val="0"/>
            </a:spcBef>
            <a:spcAft>
              <a:spcPct val="35000"/>
            </a:spcAft>
            <a:buNone/>
          </a:pPr>
          <a:r>
            <a:rPr lang="en-US" sz="1100" kern="1200" dirty="0"/>
            <a:t>Approve investment to implement</a:t>
          </a:r>
        </a:p>
      </dsp:txBody>
      <dsp:txXfrm>
        <a:off x="114303" y="337141"/>
        <a:ext cx="1598324" cy="854960"/>
      </dsp:txXfrm>
    </dsp:sp>
    <dsp:sp modelId="{12DABB34-A677-41AF-964F-7E44431C0B6E}">
      <dsp:nvSpPr>
        <dsp:cNvPr id="0" name=""/>
        <dsp:cNvSpPr/>
      </dsp:nvSpPr>
      <dsp:spPr>
        <a:xfrm>
          <a:off x="913465"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7A29ED6-19CD-43E7-8241-7DC10D751E83}">
      <dsp:nvSpPr>
        <dsp:cNvPr id="0" name=""/>
        <dsp:cNvSpPr/>
      </dsp:nvSpPr>
      <dsp:spPr>
        <a:xfrm>
          <a:off x="1095093" y="1345921"/>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July 2022</a:t>
          </a:r>
        </a:p>
      </dsp:txBody>
      <dsp:txXfrm>
        <a:off x="1095093" y="1345921"/>
        <a:ext cx="1453022" cy="434540"/>
      </dsp:txXfrm>
    </dsp:sp>
    <dsp:sp modelId="{800D243B-9FB5-49CE-8700-C6D53636BBB7}">
      <dsp:nvSpPr>
        <dsp:cNvPr id="0" name=""/>
        <dsp:cNvSpPr/>
      </dsp:nvSpPr>
      <dsp:spPr>
        <a:xfrm>
          <a:off x="1022442" y="2653387"/>
          <a:ext cx="1598324" cy="536445"/>
        </a:xfrm>
        <a:prstGeom prst="rect">
          <a:avLst/>
        </a:prstGeom>
        <a:solidFill>
          <a:schemeClr val="bg1">
            <a:lumMod val="85000"/>
          </a:schemeClr>
        </a:solidFill>
        <a:ln w="12700" cap="flat" cmpd="sng" algn="ctr">
          <a:solidFill>
            <a:srgbClr val="00653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0000">
                  <a:hueOff val="0"/>
                  <a:satOff val="0"/>
                  <a:lumOff val="0"/>
                  <a:alphaOff val="0"/>
                </a:srgbClr>
              </a:solidFill>
              <a:latin typeface="Arial" panose="020B0604020202020204"/>
              <a:ea typeface="+mn-ea"/>
              <a:cs typeface="+mn-cs"/>
            </a:rPr>
            <a:t>Engage consulting support</a:t>
          </a:r>
        </a:p>
      </dsp:txBody>
      <dsp:txXfrm>
        <a:off x="1022442" y="2653387"/>
        <a:ext cx="1598324" cy="536445"/>
      </dsp:txXfrm>
    </dsp:sp>
    <dsp:sp modelId="{D6AAD302-BAF4-4D98-91E7-8B98BC5B4240}">
      <dsp:nvSpPr>
        <dsp:cNvPr id="0" name=""/>
        <dsp:cNvSpPr/>
      </dsp:nvSpPr>
      <dsp:spPr>
        <a:xfrm>
          <a:off x="1821604" y="1999654"/>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A185D89-E2AE-4306-AFCA-B746BE064031}">
      <dsp:nvSpPr>
        <dsp:cNvPr id="0" name=""/>
        <dsp:cNvSpPr/>
      </dsp:nvSpPr>
      <dsp:spPr>
        <a:xfrm>
          <a:off x="865396"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0540660-15AB-46D2-AEFE-E3C017F2758F}">
      <dsp:nvSpPr>
        <dsp:cNvPr id="0" name=""/>
        <dsp:cNvSpPr/>
      </dsp:nvSpPr>
      <dsp:spPr>
        <a:xfrm>
          <a:off x="1773536"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DBB5B1-31E3-463D-B5EF-7B2D52743EE9}">
      <dsp:nvSpPr>
        <dsp:cNvPr id="0" name=""/>
        <dsp:cNvSpPr/>
      </dsp:nvSpPr>
      <dsp:spPr>
        <a:xfrm>
          <a:off x="2003232" y="2065027"/>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August 2022</a:t>
          </a:r>
        </a:p>
      </dsp:txBody>
      <dsp:txXfrm>
        <a:off x="2003232" y="2065027"/>
        <a:ext cx="1453022" cy="434540"/>
      </dsp:txXfrm>
    </dsp:sp>
    <dsp:sp modelId="{14412AD6-9E96-4E59-9A1F-A8D87B9461FD}">
      <dsp:nvSpPr>
        <dsp:cNvPr id="0" name=""/>
        <dsp:cNvSpPr/>
      </dsp:nvSpPr>
      <dsp:spPr>
        <a:xfrm>
          <a:off x="1930581" y="655655"/>
          <a:ext cx="1598324" cy="536445"/>
        </a:xfrm>
        <a:prstGeom prst="rect">
          <a:avLst/>
        </a:prstGeom>
        <a:solidFill>
          <a:schemeClr val="bg1">
            <a:lumMod val="85000"/>
          </a:schemeClr>
        </a:solidFill>
        <a:ln w="12700" cap="flat" cmpd="sng" algn="ctr">
          <a:solidFill>
            <a:srgbClr val="00653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Document </a:t>
          </a:r>
          <a:r>
            <a:rPr lang="en-US" sz="1100" kern="1200" dirty="0">
              <a:solidFill>
                <a:srgbClr val="000000">
                  <a:hueOff val="0"/>
                  <a:satOff val="0"/>
                  <a:lumOff val="0"/>
                  <a:alphaOff val="0"/>
                </a:srgbClr>
              </a:solidFill>
              <a:latin typeface="Arial" panose="020B0604020202020204"/>
              <a:ea typeface="+mn-ea"/>
              <a:cs typeface="+mn-cs"/>
            </a:rPr>
            <a:t>Discovery</a:t>
          </a:r>
          <a:r>
            <a:rPr lang="en-US" sz="1100" kern="1200" dirty="0"/>
            <a:t>; McKinley review</a:t>
          </a:r>
        </a:p>
      </dsp:txBody>
      <dsp:txXfrm>
        <a:off x="1930581" y="655655"/>
        <a:ext cx="1598324" cy="536445"/>
      </dsp:txXfrm>
    </dsp:sp>
    <dsp:sp modelId="{673E21AB-AFE8-4402-935E-49B7D7566326}">
      <dsp:nvSpPr>
        <dsp:cNvPr id="0" name=""/>
        <dsp:cNvSpPr/>
      </dsp:nvSpPr>
      <dsp:spPr>
        <a:xfrm>
          <a:off x="2729743"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616261B-367F-4D6B-8DC4-C0B46FD8509A}">
      <dsp:nvSpPr>
        <dsp:cNvPr id="0" name=""/>
        <dsp:cNvSpPr/>
      </dsp:nvSpPr>
      <dsp:spPr>
        <a:xfrm>
          <a:off x="2911371" y="1345921"/>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September 2022</a:t>
          </a:r>
        </a:p>
      </dsp:txBody>
      <dsp:txXfrm>
        <a:off x="2911371" y="1345921"/>
        <a:ext cx="1453022" cy="434540"/>
      </dsp:txXfrm>
    </dsp:sp>
    <dsp:sp modelId="{B77BD66E-45B9-4C7E-8582-228C36BF88BB}">
      <dsp:nvSpPr>
        <dsp:cNvPr id="0" name=""/>
        <dsp:cNvSpPr/>
      </dsp:nvSpPr>
      <dsp:spPr>
        <a:xfrm>
          <a:off x="2838720" y="2653387"/>
          <a:ext cx="1598324" cy="854960"/>
        </a:xfrm>
        <a:prstGeom prst="rect">
          <a:avLst/>
        </a:prstGeom>
        <a:solidFill>
          <a:schemeClr val="accent2">
            <a:alpha val="90000"/>
            <a:tint val="40000"/>
            <a:hueOff val="0"/>
            <a:satOff val="0"/>
            <a:lumOff val="0"/>
            <a:alphaOff val="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Advisory group survey</a:t>
          </a:r>
        </a:p>
        <a:p>
          <a:pPr marL="0" lvl="0" indent="0" algn="l" defTabSz="488950">
            <a:lnSpc>
              <a:spcPct val="90000"/>
            </a:lnSpc>
            <a:spcBef>
              <a:spcPct val="0"/>
            </a:spcBef>
            <a:spcAft>
              <a:spcPct val="35000"/>
            </a:spcAft>
            <a:buNone/>
          </a:pPr>
          <a:r>
            <a:rPr lang="en-US" sz="1100" kern="1200" dirty="0"/>
            <a:t>Comparative benchmarking interviews</a:t>
          </a:r>
        </a:p>
      </dsp:txBody>
      <dsp:txXfrm>
        <a:off x="2838720" y="2653387"/>
        <a:ext cx="1598324" cy="854960"/>
      </dsp:txXfrm>
    </dsp:sp>
    <dsp:sp modelId="{614035C7-8860-486B-A02C-D642CB7276B3}">
      <dsp:nvSpPr>
        <dsp:cNvPr id="0" name=""/>
        <dsp:cNvSpPr/>
      </dsp:nvSpPr>
      <dsp:spPr>
        <a:xfrm>
          <a:off x="3637883" y="1999654"/>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0291FFC-6D56-4B9E-9472-E4A81E09A193}">
      <dsp:nvSpPr>
        <dsp:cNvPr id="0" name=""/>
        <dsp:cNvSpPr/>
      </dsp:nvSpPr>
      <dsp:spPr>
        <a:xfrm>
          <a:off x="2681675"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55887F-BC88-4CF8-A1BD-50638313C208}">
      <dsp:nvSpPr>
        <dsp:cNvPr id="0" name=""/>
        <dsp:cNvSpPr/>
      </dsp:nvSpPr>
      <dsp:spPr>
        <a:xfrm>
          <a:off x="3589814"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4A5A7E-559D-4557-92DF-8C5CC8B5B024}">
      <dsp:nvSpPr>
        <dsp:cNvPr id="0" name=""/>
        <dsp:cNvSpPr/>
      </dsp:nvSpPr>
      <dsp:spPr>
        <a:xfrm>
          <a:off x="3819510" y="2065027"/>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October</a:t>
          </a:r>
          <a:endParaRPr lang="en-US" sz="1400" kern="1200" dirty="0"/>
        </a:p>
      </dsp:txBody>
      <dsp:txXfrm>
        <a:off x="3819510" y="2065027"/>
        <a:ext cx="1453022" cy="434540"/>
      </dsp:txXfrm>
    </dsp:sp>
    <dsp:sp modelId="{7CDD8A26-EA14-47AD-AC08-6097707521B8}">
      <dsp:nvSpPr>
        <dsp:cNvPr id="0" name=""/>
        <dsp:cNvSpPr/>
      </dsp:nvSpPr>
      <dsp:spPr>
        <a:xfrm>
          <a:off x="3746859" y="655655"/>
          <a:ext cx="1598324" cy="536445"/>
        </a:xfrm>
        <a:prstGeom prst="rect">
          <a:avLst/>
        </a:prstGeom>
        <a:solidFill>
          <a:schemeClr val="accent2">
            <a:alpha val="90000"/>
            <a:tint val="40000"/>
            <a:hueOff val="0"/>
            <a:satOff val="0"/>
            <a:lumOff val="0"/>
            <a:alphaOff val="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Qualitative interviews</a:t>
          </a:r>
        </a:p>
      </dsp:txBody>
      <dsp:txXfrm>
        <a:off x="3746859" y="655655"/>
        <a:ext cx="1598324" cy="536445"/>
      </dsp:txXfrm>
    </dsp:sp>
    <dsp:sp modelId="{2F03B800-169D-44A1-B4AB-979BF68703E2}">
      <dsp:nvSpPr>
        <dsp:cNvPr id="0" name=""/>
        <dsp:cNvSpPr/>
      </dsp:nvSpPr>
      <dsp:spPr>
        <a:xfrm>
          <a:off x="4546022"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514956F-EE87-451D-A443-83A3619FC2E4}">
      <dsp:nvSpPr>
        <dsp:cNvPr id="0" name=""/>
        <dsp:cNvSpPr/>
      </dsp:nvSpPr>
      <dsp:spPr>
        <a:xfrm>
          <a:off x="4727650" y="1345921"/>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January 2023</a:t>
          </a:r>
        </a:p>
      </dsp:txBody>
      <dsp:txXfrm>
        <a:off x="4727650" y="1345921"/>
        <a:ext cx="1453022" cy="434540"/>
      </dsp:txXfrm>
    </dsp:sp>
    <dsp:sp modelId="{2B2F8B25-3DC3-4911-8072-0F638E7B4519}">
      <dsp:nvSpPr>
        <dsp:cNvPr id="0" name=""/>
        <dsp:cNvSpPr/>
      </dsp:nvSpPr>
      <dsp:spPr>
        <a:xfrm>
          <a:off x="4654999" y="2653387"/>
          <a:ext cx="1598324" cy="536445"/>
        </a:xfrm>
        <a:prstGeom prst="rect">
          <a:avLst/>
        </a:prstGeom>
        <a:solidFill>
          <a:schemeClr val="accent2">
            <a:alpha val="90000"/>
            <a:tint val="40000"/>
            <a:hueOff val="0"/>
            <a:satOff val="0"/>
            <a:lumOff val="0"/>
            <a:alphaOff val="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Advisory group townhall series </a:t>
          </a:r>
        </a:p>
      </dsp:txBody>
      <dsp:txXfrm>
        <a:off x="4654999" y="2653387"/>
        <a:ext cx="1598324" cy="536445"/>
      </dsp:txXfrm>
    </dsp:sp>
    <dsp:sp modelId="{F6AD2A63-36B7-4DF2-8E2B-0DAA0CBF0B50}">
      <dsp:nvSpPr>
        <dsp:cNvPr id="0" name=""/>
        <dsp:cNvSpPr/>
      </dsp:nvSpPr>
      <dsp:spPr>
        <a:xfrm>
          <a:off x="5454161" y="1999654"/>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BEE23292-D5A9-4595-9C5C-FE44885B02BE}">
      <dsp:nvSpPr>
        <dsp:cNvPr id="0" name=""/>
        <dsp:cNvSpPr/>
      </dsp:nvSpPr>
      <dsp:spPr>
        <a:xfrm>
          <a:off x="4497953"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03D38F9-A1D3-4447-A679-980B42AAD849}">
      <dsp:nvSpPr>
        <dsp:cNvPr id="0" name=""/>
        <dsp:cNvSpPr/>
      </dsp:nvSpPr>
      <dsp:spPr>
        <a:xfrm>
          <a:off x="5406092"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23D9DD-1C13-4874-8B08-BA6C3F5EF73D}">
      <dsp:nvSpPr>
        <dsp:cNvPr id="0" name=""/>
        <dsp:cNvSpPr/>
      </dsp:nvSpPr>
      <dsp:spPr>
        <a:xfrm>
          <a:off x="5635789" y="2065027"/>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April 2023</a:t>
          </a:r>
        </a:p>
      </dsp:txBody>
      <dsp:txXfrm>
        <a:off x="5635789" y="2065027"/>
        <a:ext cx="1453022" cy="434540"/>
      </dsp:txXfrm>
    </dsp:sp>
    <dsp:sp modelId="{F9ACBD51-9555-4DAB-BEA1-A1C9DA009B52}">
      <dsp:nvSpPr>
        <dsp:cNvPr id="0" name=""/>
        <dsp:cNvSpPr/>
      </dsp:nvSpPr>
      <dsp:spPr>
        <a:xfrm>
          <a:off x="5563138" y="655655"/>
          <a:ext cx="1598324" cy="536445"/>
        </a:xfrm>
        <a:prstGeom prst="rect">
          <a:avLst/>
        </a:prstGeom>
        <a:solidFill>
          <a:schemeClr val="accent2">
            <a:alpha val="90000"/>
            <a:tint val="40000"/>
            <a:hueOff val="0"/>
            <a:satOff val="0"/>
            <a:lumOff val="0"/>
            <a:alphaOff val="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Member Survey</a:t>
          </a:r>
        </a:p>
      </dsp:txBody>
      <dsp:txXfrm>
        <a:off x="5563138" y="655655"/>
        <a:ext cx="1598324" cy="536445"/>
      </dsp:txXfrm>
    </dsp:sp>
    <dsp:sp modelId="{F161D9BE-37C8-496E-8855-95323A1A8307}">
      <dsp:nvSpPr>
        <dsp:cNvPr id="0" name=""/>
        <dsp:cNvSpPr/>
      </dsp:nvSpPr>
      <dsp:spPr>
        <a:xfrm>
          <a:off x="6362300"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1B8B86C-5413-4D37-80FB-3334645757BF}">
      <dsp:nvSpPr>
        <dsp:cNvPr id="0" name=""/>
        <dsp:cNvSpPr/>
      </dsp:nvSpPr>
      <dsp:spPr>
        <a:xfrm>
          <a:off x="6543928" y="1345921"/>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June/July 2023</a:t>
          </a:r>
        </a:p>
      </dsp:txBody>
      <dsp:txXfrm>
        <a:off x="6543928" y="1345921"/>
        <a:ext cx="1453022" cy="434540"/>
      </dsp:txXfrm>
    </dsp:sp>
    <dsp:sp modelId="{D50BD817-EE38-4E7E-9616-195A0251CDCC}">
      <dsp:nvSpPr>
        <dsp:cNvPr id="0" name=""/>
        <dsp:cNvSpPr/>
      </dsp:nvSpPr>
      <dsp:spPr>
        <a:xfrm>
          <a:off x="6471277" y="2653387"/>
          <a:ext cx="1598324" cy="653793"/>
        </a:xfrm>
        <a:prstGeom prst="rect">
          <a:avLst/>
        </a:prstGeom>
        <a:solidFill>
          <a:srgbClr val="FFC000">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Preliminary Membership Model Development</a:t>
          </a:r>
        </a:p>
      </dsp:txBody>
      <dsp:txXfrm>
        <a:off x="6471277" y="2653387"/>
        <a:ext cx="1598324" cy="653793"/>
      </dsp:txXfrm>
    </dsp:sp>
    <dsp:sp modelId="{69EE5783-FEDB-4F69-8A77-6BC38368FED6}">
      <dsp:nvSpPr>
        <dsp:cNvPr id="0" name=""/>
        <dsp:cNvSpPr/>
      </dsp:nvSpPr>
      <dsp:spPr>
        <a:xfrm>
          <a:off x="7270439" y="1999654"/>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E513141-5354-4BC1-A9CB-9CFE54FD1469}">
      <dsp:nvSpPr>
        <dsp:cNvPr id="0" name=""/>
        <dsp:cNvSpPr/>
      </dsp:nvSpPr>
      <dsp:spPr>
        <a:xfrm>
          <a:off x="6314232"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0874C3-B0BD-4323-A376-AF45CECB1089}">
      <dsp:nvSpPr>
        <dsp:cNvPr id="0" name=""/>
        <dsp:cNvSpPr/>
      </dsp:nvSpPr>
      <dsp:spPr>
        <a:xfrm>
          <a:off x="7222371"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570BDDF-2CF9-4303-89DD-8098967973CE}">
      <dsp:nvSpPr>
        <dsp:cNvPr id="0" name=""/>
        <dsp:cNvSpPr/>
      </dsp:nvSpPr>
      <dsp:spPr>
        <a:xfrm>
          <a:off x="7309947" y="2065027"/>
          <a:ext cx="1737263"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 August/September 2023</a:t>
          </a:r>
        </a:p>
      </dsp:txBody>
      <dsp:txXfrm>
        <a:off x="7309947" y="2065027"/>
        <a:ext cx="1737263" cy="434540"/>
      </dsp:txXfrm>
    </dsp:sp>
    <dsp:sp modelId="{5D7AB4A0-EB54-4B18-82B1-31EABEA27887}">
      <dsp:nvSpPr>
        <dsp:cNvPr id="0" name=""/>
        <dsp:cNvSpPr/>
      </dsp:nvSpPr>
      <dsp:spPr>
        <a:xfrm>
          <a:off x="7379416" y="655655"/>
          <a:ext cx="1598324" cy="536445"/>
        </a:xfrm>
        <a:prstGeom prst="rect">
          <a:avLst/>
        </a:prstGeom>
        <a:solidFill>
          <a:schemeClr val="accent1">
            <a:alpha val="9000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Market testing (optional) </a:t>
          </a:r>
        </a:p>
      </dsp:txBody>
      <dsp:txXfrm>
        <a:off x="7379416" y="655655"/>
        <a:ext cx="1598324" cy="536445"/>
      </dsp:txXfrm>
    </dsp:sp>
    <dsp:sp modelId="{26583A89-9646-4DDA-9D10-6359B0CD3328}">
      <dsp:nvSpPr>
        <dsp:cNvPr id="0" name=""/>
        <dsp:cNvSpPr/>
      </dsp:nvSpPr>
      <dsp:spPr>
        <a:xfrm>
          <a:off x="8178579"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A6ED2EB-3A4E-4A9A-85AD-2E38B0974DE1}">
      <dsp:nvSpPr>
        <dsp:cNvPr id="0" name=""/>
        <dsp:cNvSpPr/>
      </dsp:nvSpPr>
      <dsp:spPr>
        <a:xfrm>
          <a:off x="8360206" y="1345921"/>
          <a:ext cx="1453022"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October 2023 </a:t>
          </a:r>
        </a:p>
      </dsp:txBody>
      <dsp:txXfrm>
        <a:off x="8360206" y="1345921"/>
        <a:ext cx="1453022" cy="434540"/>
      </dsp:txXfrm>
    </dsp:sp>
    <dsp:sp modelId="{284AD8F2-05C2-4A0A-A902-DF95364FAFDC}">
      <dsp:nvSpPr>
        <dsp:cNvPr id="0" name=""/>
        <dsp:cNvSpPr/>
      </dsp:nvSpPr>
      <dsp:spPr>
        <a:xfrm>
          <a:off x="8287555" y="2653387"/>
          <a:ext cx="1598324" cy="653793"/>
        </a:xfrm>
        <a:prstGeom prst="rect">
          <a:avLst/>
        </a:prstGeom>
        <a:solidFill>
          <a:schemeClr val="accent1">
            <a:alpha val="9000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Finalize Membership Model Recommendations</a:t>
          </a:r>
        </a:p>
      </dsp:txBody>
      <dsp:txXfrm>
        <a:off x="8287555" y="2653387"/>
        <a:ext cx="1598324" cy="653793"/>
      </dsp:txXfrm>
    </dsp:sp>
    <dsp:sp modelId="{8C51FB2A-11DF-4FC0-B685-91F23DCAF555}">
      <dsp:nvSpPr>
        <dsp:cNvPr id="0" name=""/>
        <dsp:cNvSpPr/>
      </dsp:nvSpPr>
      <dsp:spPr>
        <a:xfrm>
          <a:off x="9086718" y="1999654"/>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7BE2C80-2191-42B5-9072-D6B884A19520}">
      <dsp:nvSpPr>
        <dsp:cNvPr id="0" name=""/>
        <dsp:cNvSpPr/>
      </dsp:nvSpPr>
      <dsp:spPr>
        <a:xfrm>
          <a:off x="8130510"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892D71-EDCF-4C01-B892-D8CFAA1F5850}">
      <dsp:nvSpPr>
        <dsp:cNvPr id="0" name=""/>
        <dsp:cNvSpPr/>
      </dsp:nvSpPr>
      <dsp:spPr>
        <a:xfrm>
          <a:off x="9038649"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8881B0-0788-4A2D-8CAF-4259B740108C}">
      <dsp:nvSpPr>
        <dsp:cNvPr id="0" name=""/>
        <dsp:cNvSpPr/>
      </dsp:nvSpPr>
      <dsp:spPr>
        <a:xfrm>
          <a:off x="9163132" y="2065027"/>
          <a:ext cx="1663449" cy="43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November 2023</a:t>
          </a:r>
        </a:p>
      </dsp:txBody>
      <dsp:txXfrm>
        <a:off x="9163132" y="2065027"/>
        <a:ext cx="1663449" cy="434540"/>
      </dsp:txXfrm>
    </dsp:sp>
    <dsp:sp modelId="{53C27171-6815-4CDD-9DF6-1329B2908E90}">
      <dsp:nvSpPr>
        <dsp:cNvPr id="0" name=""/>
        <dsp:cNvSpPr/>
      </dsp:nvSpPr>
      <dsp:spPr>
        <a:xfrm>
          <a:off x="9195694" y="538308"/>
          <a:ext cx="1598324" cy="653793"/>
        </a:xfrm>
        <a:prstGeom prst="rect">
          <a:avLst/>
        </a:prstGeom>
        <a:solidFill>
          <a:schemeClr val="accent1">
            <a:alpha val="90000"/>
          </a:schemeClr>
        </a:solidFill>
        <a:ln w="12700" cap="flat" cmpd="sng" algn="ctr">
          <a:solidFill>
            <a:schemeClr val="bg1">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Present recommendations to Board of Directors </a:t>
          </a:r>
        </a:p>
      </dsp:txBody>
      <dsp:txXfrm>
        <a:off x="9195694" y="538308"/>
        <a:ext cx="1598324" cy="653793"/>
      </dsp:txXfrm>
    </dsp:sp>
    <dsp:sp modelId="{A87BE258-338B-421F-9386-BA775F84299E}">
      <dsp:nvSpPr>
        <dsp:cNvPr id="0" name=""/>
        <dsp:cNvSpPr/>
      </dsp:nvSpPr>
      <dsp:spPr>
        <a:xfrm>
          <a:off x="9994857" y="1192101"/>
          <a:ext cx="0" cy="65373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1AC6FE0-5DE5-4C05-AC1D-D26C19EDE1A9}">
      <dsp:nvSpPr>
        <dsp:cNvPr id="0" name=""/>
        <dsp:cNvSpPr/>
      </dsp:nvSpPr>
      <dsp:spPr>
        <a:xfrm>
          <a:off x="9946788" y="1874675"/>
          <a:ext cx="96137" cy="9613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0890B-D7EA-494B-8792-49AF1F3F8F8E}"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0D3-1665-4C8A-B5A7-22DF7B49C7BA}" type="slidenum">
              <a:rPr lang="en-US" smtClean="0"/>
              <a:t>‹#›</a:t>
            </a:fld>
            <a:endParaRPr lang="en-US"/>
          </a:p>
        </p:txBody>
      </p:sp>
    </p:spTree>
    <p:extLst>
      <p:ext uri="{BB962C8B-B14F-4D97-AF65-F5344CB8AC3E}">
        <p14:creationId xmlns:p14="http://schemas.microsoft.com/office/powerpoint/2010/main" val="6128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5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Susan Clark </a:t>
            </a:r>
          </a:p>
          <a:p>
            <a:endParaRPr lang="en-SD"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17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Susan Clark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9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D"/>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50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Wyatt (1 minute)</a:t>
            </a:r>
          </a:p>
          <a:p>
            <a:pPr marL="0" indent="0">
              <a:buFont typeface="Arial" panose="020B0604020202020204" pitchFamily="34" charset="0"/>
              <a:buNone/>
            </a:pPr>
            <a:endParaRPr lang="en-US"/>
          </a:p>
          <a:p>
            <a:pPr marL="0" indent="0">
              <a:buFont typeface="Arial" panose="020B0604020202020204" pitchFamily="34" charset="0"/>
              <a:buNone/>
            </a:pPr>
            <a:r>
              <a:rPr lang="en-US"/>
              <a:t>Review what we will be doing in the Breakout sessions.   </a:t>
            </a:r>
          </a:p>
          <a:p>
            <a:pPr marL="0" indent="0">
              <a:buFont typeface="Arial" panose="020B0604020202020204" pitchFamily="34" charset="0"/>
              <a:buNone/>
            </a:pPr>
            <a:endParaRPr lang="en-US"/>
          </a:p>
          <a:p>
            <a:r>
              <a:rPr lang="en-US"/>
              <a:t>First, Please take a few minutes to reflect back on this past year and to note and celebrate the accomplishments of the group.  We will be sending an experience survey later this month, but feel free to briefly share any successes you think the Board of Directors should be aware of from this past year.  </a:t>
            </a:r>
            <a:endParaRPr lang="en-US">
              <a:cs typeface="Calibri"/>
            </a:endParaRPr>
          </a:p>
          <a:p>
            <a:pPr marL="0" indent="0">
              <a:buFont typeface="Arial" panose="020B0604020202020204" pitchFamily="34" charset="0"/>
              <a:buNone/>
            </a:pPr>
            <a:endParaRPr lang="en-US"/>
          </a:p>
          <a:p>
            <a:r>
              <a:rPr lang="en-US"/>
              <a:t>The majority of the breakout session should be focused on what the Board needs to know as they plan next year’s work plan for the Advisory Group.  We anticipate the next year's workplan to include: Communicating the new strategic plan, finalizing the membership value project and reviewing the updated Code of Conduct.  What else should the Board consider? Please discuss and prepare to report out on information the Board needs to know as they formulate the workplan.  </a:t>
            </a:r>
            <a:endParaRPr lang="en-US">
              <a:cs typeface="Calibri"/>
            </a:endParaRPr>
          </a:p>
          <a:p>
            <a:pPr marL="0" indent="0">
              <a:buFont typeface="Arial" panose="020B0604020202020204" pitchFamily="34" charset="0"/>
              <a:buNone/>
            </a:pPr>
            <a:endParaRPr lang="en-US"/>
          </a:p>
          <a:p>
            <a:r>
              <a:rPr lang="en-US"/>
              <a:t>We will have 30 minutes to discuss.  Please be sure to choose someone to take notes and report out.  Your reports can be sent to governance@assp.org.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20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Dallas </a:t>
            </a:r>
          </a:p>
        </p:txBody>
      </p:sp>
      <p:sp>
        <p:nvSpPr>
          <p:cNvPr id="4" name="Slide Number Placeholder 3"/>
          <p:cNvSpPr>
            <a:spLocks noGrp="1"/>
          </p:cNvSpPr>
          <p:nvPr>
            <p:ph type="sldNum" sz="quarter" idx="5"/>
          </p:nvPr>
        </p:nvSpPr>
        <p:spPr/>
        <p:txBody>
          <a:bodyPr/>
          <a:lstStyle/>
          <a:p>
            <a:fld id="{6661C0D3-1665-4C8A-B5A7-22DF7B49C7BA}" type="slidenum">
              <a:rPr lang="en-US" smtClean="0"/>
              <a:t>14</a:t>
            </a:fld>
            <a:endParaRPr lang="en-US"/>
          </a:p>
        </p:txBody>
      </p:sp>
    </p:spTree>
    <p:extLst>
      <p:ext uri="{BB962C8B-B14F-4D97-AF65-F5344CB8AC3E}">
        <p14:creationId xmlns:p14="http://schemas.microsoft.com/office/powerpoint/2010/main" val="1695009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Dallas (2 minutes)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Members at large can serve more than 1 term, but most complete the application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are a Chapter or Society elected member whose term is ending on June 30</a:t>
            </a:r>
            <a:r>
              <a:rPr lang="en-US" baseline="30000" dirty="0"/>
              <a:t>th</a:t>
            </a:r>
            <a:r>
              <a:rPr lang="en-US" dirty="0"/>
              <a:t>.  You are welcome to apply as a member-at-large.  However, you do not need to apply if your term is NOT ending.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that fully complete to be considered.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a little less than 100 slots open this year.  Currently have XX filled.  Please share with your safety colleagues, within our chapter, or CIG/PS to get the word out.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Visit Leadership Connection to apply.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14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0" y="900113"/>
            <a:ext cx="3479800" cy="1958975"/>
          </a:xfrm>
        </p:spPr>
      </p:sp>
      <p:sp>
        <p:nvSpPr>
          <p:cNvPr id="3" name="Notes Placeholder 2"/>
          <p:cNvSpPr>
            <a:spLocks noGrp="1"/>
          </p:cNvSpPr>
          <p:nvPr>
            <p:ph type="body" idx="1"/>
          </p:nvPr>
        </p:nvSpPr>
        <p:spPr>
          <a:xfrm>
            <a:off x="606287" y="3555723"/>
            <a:ext cx="5486400" cy="3600451"/>
          </a:xfrm>
        </p:spPr>
        <p:txBody>
          <a:bodyPr/>
          <a:lstStyle/>
          <a:p>
            <a:r>
              <a:rPr lang="en-US"/>
              <a:t>Christine (1 minute)</a:t>
            </a:r>
          </a:p>
          <a:p>
            <a:endParaRPr lang="en-US"/>
          </a:p>
          <a:p>
            <a:r>
              <a:rPr lang="en-US"/>
              <a:t>Wrap up and Thank you. </a:t>
            </a:r>
          </a:p>
          <a:p>
            <a:endParaRPr lang="en-US"/>
          </a:p>
          <a:p>
            <a:r>
              <a:rPr lang="en-US"/>
              <a:t>We appreciate your leadership and we will continue to need your support as we move ASSP forward and advance the profession.</a:t>
            </a:r>
          </a:p>
          <a:p>
            <a:r>
              <a:rPr lang="en-US"/>
              <a:t>Remember – together WE ARE ASSP!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21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Dallas (1 minute)</a:t>
            </a:r>
          </a:p>
          <a:p>
            <a:pPr marL="171450" indent="-171450">
              <a:buFont typeface="Arial" panose="020B0604020202020204" pitchFamily="34" charset="0"/>
              <a:buChar char="•"/>
            </a:pPr>
            <a:r>
              <a:rPr lang="en-US"/>
              <a:t>Brief review of agenda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34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Christine (2 minutes) </a:t>
            </a:r>
          </a:p>
          <a:p>
            <a:r>
              <a:rPr lang="en-US"/>
              <a:t>Thank members for their participation and engagement over the past year. </a:t>
            </a:r>
          </a:p>
          <a:p>
            <a:r>
              <a:rPr lang="en-US"/>
              <a:t>Congratulate on successes!</a:t>
            </a:r>
          </a:p>
          <a:p>
            <a:endParaRPr lang="en-US"/>
          </a:p>
        </p:txBody>
      </p:sp>
      <p:sp>
        <p:nvSpPr>
          <p:cNvPr id="4" name="Slide Number Placeholder 3"/>
          <p:cNvSpPr>
            <a:spLocks noGrp="1"/>
          </p:cNvSpPr>
          <p:nvPr>
            <p:ph type="sldNum" sz="quarter" idx="5"/>
          </p:nvPr>
        </p:nvSpPr>
        <p:spPr/>
        <p:txBody>
          <a:bodyPr/>
          <a:lstStyle/>
          <a:p>
            <a:fld id="{6661C0D3-1665-4C8A-B5A7-22DF7B49C7BA}" type="slidenum">
              <a:rPr lang="en-US" smtClean="0"/>
              <a:t>3</a:t>
            </a:fld>
            <a:endParaRPr lang="en-US"/>
          </a:p>
        </p:txBody>
      </p:sp>
    </p:spTree>
    <p:extLst>
      <p:ext uri="{BB962C8B-B14F-4D97-AF65-F5344CB8AC3E}">
        <p14:creationId xmlns:p14="http://schemas.microsoft.com/office/powerpoint/2010/main" val="354951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Christine (2 minutes) </a:t>
            </a:r>
          </a:p>
          <a:p>
            <a:endParaRPr lang="en-US"/>
          </a:p>
          <a:p>
            <a:r>
              <a:rPr lang="en-US"/>
              <a:t>We want to thank the selection committee who reviewed all the submissions and submitted candidates to the Board of Directors for their approval.  The responsibilities of the committee include:</a:t>
            </a:r>
            <a:endParaRPr lang="en-US">
              <a:cs typeface="Calibri"/>
            </a:endParaRPr>
          </a:p>
          <a:p>
            <a:endParaRPr lang="en-US"/>
          </a:p>
          <a:p>
            <a:r>
              <a:rPr lang="en-US"/>
              <a:t>Coordinate and facilitate meetings</a:t>
            </a:r>
          </a:p>
          <a:p>
            <a:r>
              <a:rPr lang="en-US"/>
              <a:t>Track outcomes and hold the Advisory Group accountable for deliverables</a:t>
            </a:r>
          </a:p>
          <a:p>
            <a:r>
              <a:rPr lang="en-US"/>
              <a:t>Produce reports to the Board of Directors</a:t>
            </a:r>
            <a:endParaRPr lang="en-US">
              <a:cs typeface="Calibri"/>
            </a:endParaRPr>
          </a:p>
          <a:p>
            <a:endParaRPr lang="en-US"/>
          </a:p>
          <a:p>
            <a:r>
              <a:rPr lang="en-US"/>
              <a:t>They will now quickly introduce themselves so you can put a face to their name.  </a:t>
            </a:r>
          </a:p>
          <a:p>
            <a:endParaRPr lang="en-US"/>
          </a:p>
          <a:p>
            <a:r>
              <a:rPr lang="en-US" b="1"/>
              <a:t>Each committee member (TOTAL – 5 minutes)</a:t>
            </a:r>
          </a:p>
          <a:p>
            <a:pPr marL="171450" indent="-171450">
              <a:buFont typeface="Arial" panose="020B0604020202020204" pitchFamily="34" charset="0"/>
              <a:buChar char="•"/>
            </a:pPr>
            <a:r>
              <a:rPr lang="en-US"/>
              <a:t>Name </a:t>
            </a:r>
          </a:p>
          <a:p>
            <a:pPr marL="171450" indent="-171450">
              <a:buFont typeface="Arial" panose="020B0604020202020204" pitchFamily="34" charset="0"/>
              <a:buChar char="•"/>
            </a:pPr>
            <a:r>
              <a:rPr lang="en-US"/>
              <a:t>Type of Advisory Group Member (chapter representative, member at large, elected position, etc.)</a:t>
            </a:r>
            <a:endParaRPr lang="en-US">
              <a:cs typeface="Calibri"/>
            </a:endParaRPr>
          </a:p>
          <a:p>
            <a:pPr marL="171450" indent="-171450">
              <a:buFont typeface="Arial" panose="020B0604020202020204" pitchFamily="34" charset="0"/>
              <a:buChar char="•"/>
            </a:pPr>
            <a:r>
              <a:rPr lang="en-US"/>
              <a:t>Company work for OR how long you have been a member.  </a:t>
            </a:r>
            <a:endParaRPr lang="en-US">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661C0D3-1665-4C8A-B5A7-22DF7B49C7BA}" type="slidenum">
              <a:rPr lang="en-US" smtClean="0"/>
              <a:t>4</a:t>
            </a:fld>
            <a:endParaRPr lang="en-US"/>
          </a:p>
        </p:txBody>
      </p:sp>
    </p:spTree>
    <p:extLst>
      <p:ext uri="{BB962C8B-B14F-4D97-AF65-F5344CB8AC3E}">
        <p14:creationId xmlns:p14="http://schemas.microsoft.com/office/powerpoint/2010/main" val="332450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 (3 minutes)</a:t>
            </a:r>
          </a:p>
          <a:p>
            <a:endParaRPr lang="en-US"/>
          </a:p>
          <a:p>
            <a:r>
              <a:rPr lang="en-US"/>
              <a:t>Society Operating Guidelines describe in detail the manner in which ASSP is structured and governed.  They are intended to accompany and be consistent with ASSP bylaws.  </a:t>
            </a:r>
          </a:p>
          <a:p>
            <a:endParaRPr lang="en-US"/>
          </a:p>
          <a:p>
            <a:r>
              <a:rPr lang="en-US"/>
              <a:t>After a year of operations, the Board felt it was important to review the Advisory Group’s SOG to ensure it consistent with how the Advisory Group is working. </a:t>
            </a:r>
          </a:p>
          <a:p>
            <a:endParaRPr lang="en-US"/>
          </a:p>
          <a:p>
            <a:r>
              <a:rPr lang="en-US"/>
              <a:t>The Operations Committee has reviewed the SOG and made suggested changes.  Later this month, you will be sent an experience survey about your time on the 2022-2023 Advisory Group.  This information will help to inform any additional changes needed to the SOG. </a:t>
            </a:r>
            <a:endParaRPr lang="en-US">
              <a:cs typeface="Calibri"/>
            </a:endParaRPr>
          </a:p>
          <a:p>
            <a:endParaRPr lang="en-US"/>
          </a:p>
          <a:p>
            <a:r>
              <a:rPr lang="en-US"/>
              <a:t>After that, the SOG will be sent to ASSP’s legal counsel for review and then forwarded to the Board of Directors for their approval.  </a:t>
            </a:r>
          </a:p>
          <a:p>
            <a:endParaRPr lang="en-US"/>
          </a:p>
          <a:p>
            <a:r>
              <a:rPr lang="en-US"/>
              <a:t>The SOG will be updated on the ASSP website upon approval of the Board of Directors.</a:t>
            </a:r>
            <a:endParaRPr lang="en-US">
              <a:cs typeface="Calibri"/>
            </a:endParaRPr>
          </a:p>
        </p:txBody>
      </p:sp>
      <p:sp>
        <p:nvSpPr>
          <p:cNvPr id="4" name="Slide Number Placeholder 3"/>
          <p:cNvSpPr>
            <a:spLocks noGrp="1"/>
          </p:cNvSpPr>
          <p:nvPr>
            <p:ph type="sldNum" sz="quarter" idx="5"/>
          </p:nvPr>
        </p:nvSpPr>
        <p:spPr/>
        <p:txBody>
          <a:bodyPr/>
          <a:lstStyle/>
          <a:p>
            <a:fld id="{6661C0D3-1665-4C8A-B5A7-22DF7B49C7BA}" type="slidenum">
              <a:rPr lang="en-US" smtClean="0"/>
              <a:t>5</a:t>
            </a:fld>
            <a:endParaRPr lang="en-US"/>
          </a:p>
        </p:txBody>
      </p:sp>
    </p:spTree>
    <p:extLst>
      <p:ext uri="{BB962C8B-B14F-4D97-AF65-F5344CB8AC3E}">
        <p14:creationId xmlns:p14="http://schemas.microsoft.com/office/powerpoint/2010/main" val="417106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(2 minutes) </a:t>
            </a:r>
          </a:p>
          <a:p>
            <a:endParaRPr lang="en-US" dirty="0"/>
          </a:p>
          <a:p>
            <a:r>
              <a:rPr lang="en-US" dirty="0"/>
              <a:t>Each year, the Board of Directors set organizational Key Performance Indicators (KPIs).  For the 2022-2023 Year one of the KPI’s was in regard to the engagement of the Advisory Group. You can see the specific one detailed here: </a:t>
            </a:r>
            <a:endParaRPr lang="en-US" dirty="0">
              <a:cs typeface="Calibri"/>
            </a:endParaRPr>
          </a:p>
          <a:p>
            <a:endParaRPr lang="en-US" dirty="0"/>
          </a:p>
          <a:p>
            <a:r>
              <a:rPr lang="en-US" dirty="0"/>
              <a:t>We are thrilled to let you know that this KPI was not only met but also exceeded! </a:t>
            </a:r>
          </a:p>
          <a:p>
            <a:endParaRPr lang="en-US" dirty="0"/>
          </a:p>
          <a:p>
            <a:r>
              <a:rPr lang="en-US" dirty="0"/>
              <a:t>Over 82% of Advisory Group members have been engaged this year.  This is a tremendous accomplishment for its first year.  And everyone should be congratulated on it!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6661C0D3-1665-4C8A-B5A7-22DF7B49C7BA}" type="slidenum">
              <a:rPr lang="en-US" smtClean="0"/>
              <a:t>6</a:t>
            </a:fld>
            <a:endParaRPr lang="en-US"/>
          </a:p>
        </p:txBody>
      </p:sp>
    </p:spTree>
    <p:extLst>
      <p:ext uri="{BB962C8B-B14F-4D97-AF65-F5344CB8AC3E}">
        <p14:creationId xmlns:p14="http://schemas.microsoft.com/office/powerpoint/2010/main" val="138097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Tanya (3 minutes)</a:t>
            </a:r>
          </a:p>
          <a:p>
            <a:endParaRPr lang="en-US" dirty="0"/>
          </a:p>
          <a:p>
            <a:r>
              <a:rPr lang="en-US" dirty="0"/>
              <a:t>In addition to reaching our KPI goal, we had some great accomplishments.  </a:t>
            </a:r>
          </a:p>
          <a:p>
            <a:endParaRPr lang="en-US" dirty="0"/>
          </a:p>
          <a:p>
            <a:r>
              <a:rPr lang="en-US" dirty="0"/>
              <a:t>The group was launched and completed onboarding back in July.  We had two meeting late last year to discuss and inform the next generation of Strategic Planning and earlier this year we had meetings to help provide information for the Membership Value Project.  In addition, the Operations Committee was selected and formed.  All of these we are huge wins for the group.  Congratulations!  </a:t>
            </a:r>
          </a:p>
          <a:p>
            <a:endParaRPr lang="en-US" dirty="0"/>
          </a:p>
          <a:p>
            <a:r>
              <a:rPr lang="en-US" dirty="0"/>
              <a:t>The staff liaisons from the Strategic Planning and Membership Value teams are now going to give quick updates on the projects.  (Turn over to Janet Byrne) </a:t>
            </a:r>
            <a:endParaRPr lang="en-SD" dirty="0"/>
          </a:p>
        </p:txBody>
      </p:sp>
      <p:sp>
        <p:nvSpPr>
          <p:cNvPr id="4" name="Slide Number Placeholder 3"/>
          <p:cNvSpPr>
            <a:spLocks noGrp="1"/>
          </p:cNvSpPr>
          <p:nvPr>
            <p:ph type="sldNum" sz="quarter" idx="5"/>
          </p:nvPr>
        </p:nvSpPr>
        <p:spPr/>
        <p:txBody>
          <a:bodyPr/>
          <a:lstStyle/>
          <a:p>
            <a:fld id="{6661C0D3-1665-4C8A-B5A7-22DF7B49C7BA}" type="slidenum">
              <a:rPr lang="en-US" smtClean="0"/>
              <a:t>7</a:t>
            </a:fld>
            <a:endParaRPr lang="en-US"/>
          </a:p>
        </p:txBody>
      </p:sp>
    </p:spTree>
    <p:extLst>
      <p:ext uri="{BB962C8B-B14F-4D97-AF65-F5344CB8AC3E}">
        <p14:creationId xmlns:p14="http://schemas.microsoft.com/office/powerpoint/2010/main" val="36542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Janet Byrne</a:t>
            </a:r>
          </a:p>
          <a:p>
            <a:endParaRPr lang="en-SD"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4DEE30-9F32-CF4E-8610-51EDD936FF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17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Janet Byrne</a:t>
            </a:r>
          </a:p>
        </p:txBody>
      </p:sp>
      <p:sp>
        <p:nvSpPr>
          <p:cNvPr id="4" name="Slide Number Placeholder 3"/>
          <p:cNvSpPr>
            <a:spLocks noGrp="1"/>
          </p:cNvSpPr>
          <p:nvPr>
            <p:ph type="sldNum" sz="quarter" idx="5"/>
          </p:nvPr>
        </p:nvSpPr>
        <p:spPr/>
        <p:txBody>
          <a:bodyPr/>
          <a:lstStyle/>
          <a:p>
            <a:fld id="{6661C0D3-1665-4C8A-B5A7-22DF7B49C7BA}" type="slidenum">
              <a:rPr lang="en-US" smtClean="0"/>
              <a:t>9</a:t>
            </a:fld>
            <a:endParaRPr lang="en-US"/>
          </a:p>
        </p:txBody>
      </p:sp>
    </p:spTree>
    <p:extLst>
      <p:ext uri="{BB962C8B-B14F-4D97-AF65-F5344CB8AC3E}">
        <p14:creationId xmlns:p14="http://schemas.microsoft.com/office/powerpoint/2010/main" val="412282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164173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23D3C-9112-464B-9320-28D4D088B8E4}"/>
              </a:ext>
            </a:extLst>
          </p:cNvPr>
          <p:cNvPicPr>
            <a:picLocks noChangeAspect="1"/>
          </p:cNvPicPr>
          <p:nvPr userDrawn="1"/>
        </p:nvPicPr>
        <p:blipFill>
          <a:blip r:embed="rId2"/>
          <a:stretch>
            <a:fillRect/>
          </a:stretch>
        </p:blipFill>
        <p:spPr>
          <a:xfrm>
            <a:off x="339270" y="1521278"/>
            <a:ext cx="11509920" cy="3815443"/>
          </a:xfrm>
          <a:prstGeom prst="rect">
            <a:avLst/>
          </a:prstGeom>
        </p:spPr>
      </p:pic>
      <p:pic>
        <p:nvPicPr>
          <p:cNvPr id="9" name="Picture 8">
            <a:extLst>
              <a:ext uri="{FF2B5EF4-FFF2-40B4-BE49-F238E27FC236}">
                <a16:creationId xmlns:a16="http://schemas.microsoft.com/office/drawing/2014/main" id="{D2DACC4A-FE29-6149-82E6-D0213265B5DF}"/>
              </a:ext>
            </a:extLst>
          </p:cNvPr>
          <p:cNvPicPr>
            <a:picLocks noChangeAspect="1"/>
          </p:cNvPicPr>
          <p:nvPr userDrawn="1"/>
        </p:nvPicPr>
        <p:blipFill>
          <a:blip r:embed="rId3"/>
          <a:stretch>
            <a:fillRect/>
          </a:stretch>
        </p:blipFill>
        <p:spPr>
          <a:xfrm>
            <a:off x="339270" y="0"/>
            <a:ext cx="4572000" cy="1828800"/>
          </a:xfrm>
          <a:prstGeom prst="rect">
            <a:avLst/>
          </a:prstGeom>
        </p:spPr>
      </p:pic>
      <p:sp>
        <p:nvSpPr>
          <p:cNvPr id="10" name="TextBox 9">
            <a:extLst>
              <a:ext uri="{FF2B5EF4-FFF2-40B4-BE49-F238E27FC236}">
                <a16:creationId xmlns:a16="http://schemas.microsoft.com/office/drawing/2014/main" id="{AAD4AB86-B9D8-D548-ADAA-2B9672EA6424}"/>
              </a:ext>
            </a:extLst>
          </p:cNvPr>
          <p:cNvSpPr txBox="1"/>
          <p:nvPr userDrawn="1"/>
        </p:nvSpPr>
        <p:spPr>
          <a:xfrm>
            <a:off x="832756" y="5451021"/>
            <a:ext cx="10107386" cy="446276"/>
          </a:xfrm>
          <a:prstGeom prst="rect">
            <a:avLst/>
          </a:prstGeom>
          <a:noFill/>
        </p:spPr>
        <p:txBody>
          <a:bodyPr wrap="square" rtlCol="0">
            <a:spAutoFit/>
          </a:bodyPr>
          <a:lstStyle/>
          <a:p>
            <a:r>
              <a:rPr lang="en-US" sz="2300">
                <a:solidFill>
                  <a:srgbClr val="006435"/>
                </a:solidFill>
                <a:latin typeface="Arial" panose="020B0604020202020204" pitchFamily="34" charset="0"/>
                <a:cs typeface="Arial" panose="020B0604020202020204" pitchFamily="34" charset="0"/>
              </a:rPr>
              <a:t>October 10 – 12, 2019 </a:t>
            </a:r>
            <a:r>
              <a:rPr lang="en-US" sz="2300">
                <a:solidFill>
                  <a:srgbClr val="FFCB03"/>
                </a:solidFill>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 </a:t>
            </a:r>
            <a:r>
              <a:rPr lang="en-US" sz="2300">
                <a:solidFill>
                  <a:srgbClr val="006435"/>
                </a:solidFill>
                <a:latin typeface="Arial" panose="020B0604020202020204" pitchFamily="34" charset="0"/>
                <a:cs typeface="Arial" panose="020B0604020202020204" pitchFamily="34" charset="0"/>
              </a:rPr>
              <a:t>Hyatt Rosemont, Rosemont, IL </a:t>
            </a:r>
            <a:r>
              <a:rPr lang="en-US" sz="2300">
                <a:solidFill>
                  <a:srgbClr val="FFCB03"/>
                </a:solidFill>
                <a:latin typeface="Arial" panose="020B0604020202020204" pitchFamily="34" charset="0"/>
                <a:cs typeface="Arial" panose="020B0604020202020204" pitchFamily="34" charset="0"/>
              </a:rPr>
              <a:t>| </a:t>
            </a:r>
            <a:r>
              <a:rPr lang="en-US" sz="2300" b="1">
                <a:solidFill>
                  <a:srgbClr val="006435"/>
                </a:solidFill>
                <a:latin typeface="Arial" panose="020B0604020202020204" pitchFamily="34" charset="0"/>
                <a:cs typeface="Arial" panose="020B0604020202020204" pitchFamily="34" charset="0"/>
              </a:rPr>
              <a:t>#ASSPLeadership</a:t>
            </a:r>
          </a:p>
        </p:txBody>
      </p:sp>
    </p:spTree>
    <p:extLst>
      <p:ext uri="{BB962C8B-B14F-4D97-AF65-F5344CB8AC3E}">
        <p14:creationId xmlns:p14="http://schemas.microsoft.com/office/powerpoint/2010/main" val="241074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268349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Tree>
    <p:extLst>
      <p:ext uri="{BB962C8B-B14F-4D97-AF65-F5344CB8AC3E}">
        <p14:creationId xmlns:p14="http://schemas.microsoft.com/office/powerpoint/2010/main" val="394115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43251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a:p>
            <a:pPr lvl="2"/>
            <a:r>
              <a:rPr lang="en-US"/>
              <a:t>Third level copy Arial 20 </a:t>
            </a:r>
            <a:r>
              <a:rPr lang="en-US" err="1"/>
              <a:t>pt</a:t>
            </a:r>
            <a:r>
              <a:rPr lang="en-US"/>
              <a:t> font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2346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a:t>Main copy shouldn’t be larger than Arial, 28 </a:t>
            </a:r>
            <a:r>
              <a:rPr lang="en-US" err="1"/>
              <a:t>pt</a:t>
            </a:r>
            <a:r>
              <a:rPr lang="en-US"/>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a:t>Uppercase letters for second level numbered list</a:t>
            </a:r>
          </a:p>
          <a:p>
            <a:pPr lvl="1"/>
            <a:r>
              <a:rPr lang="en-US"/>
              <a:t>Second level copy Arial, 24 </a:t>
            </a:r>
            <a:r>
              <a:rPr lang="en-US" err="1"/>
              <a:t>pt</a:t>
            </a:r>
            <a:r>
              <a:rPr lang="en-US"/>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a:t>Lowercase letters for third level numbered list</a:t>
            </a:r>
          </a:p>
          <a:p>
            <a:pPr lvl="2"/>
            <a:r>
              <a:rPr lang="en-US"/>
              <a:t>Third level copy Arial 20 </a:t>
            </a:r>
            <a:r>
              <a:rPr lang="en-US" err="1"/>
              <a:t>pt</a:t>
            </a:r>
            <a:r>
              <a:rPr lang="en-US"/>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a:t>Roman numerals for fourth level numbered list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5945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35291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1398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403202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11379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Tree>
    <p:extLst>
      <p:ext uri="{BB962C8B-B14F-4D97-AF65-F5344CB8AC3E}">
        <p14:creationId xmlns:p14="http://schemas.microsoft.com/office/powerpoint/2010/main" val="136286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4CE3E5-3B61-354D-8349-278C5CD7436C}"/>
              </a:ext>
            </a:extLst>
          </p:cNvPr>
          <p:cNvSpPr>
            <a:spLocks noGrp="1"/>
          </p:cNvSpPr>
          <p:nvPr>
            <p:ph type="dt" sz="half" idx="10"/>
          </p:nvPr>
        </p:nvSpPr>
        <p:spPr/>
        <p:txBody>
          <a:bodyPr/>
          <a:lstStyle/>
          <a:p>
            <a:fld id="{0D196F81-0F21-4C55-82BF-D845DA4ADA04}" type="datetime1">
              <a:rPr lang="en-US" smtClean="0"/>
              <a:t>5/12/2023</a:t>
            </a:fld>
            <a:endParaRPr lang="en-US"/>
          </a:p>
        </p:txBody>
      </p:sp>
      <p:sp>
        <p:nvSpPr>
          <p:cNvPr id="4" name="Footer Placeholder 3">
            <a:extLst>
              <a:ext uri="{FF2B5EF4-FFF2-40B4-BE49-F238E27FC236}">
                <a16:creationId xmlns:a16="http://schemas.microsoft.com/office/drawing/2014/main" id="{001EFD2E-8FA2-2946-99BA-38367AB47E65}"/>
              </a:ext>
            </a:extLst>
          </p:cNvPr>
          <p:cNvSpPr>
            <a:spLocks noGrp="1"/>
          </p:cNvSpPr>
          <p:nvPr>
            <p:ph type="ftr" sz="quarter" idx="11"/>
          </p:nvPr>
        </p:nvSpPr>
        <p:spPr/>
        <p:txBody>
          <a:bodyPr/>
          <a:lstStyle/>
          <a:p>
            <a:pPr algn="l"/>
            <a:r>
              <a:rPr lang="en-US"/>
              <a:t>© 2018 THE AMERICAN SOCIETY OF SAFETY PROFESSIONALS. ALL RIGHTS RESERVED.</a:t>
            </a:r>
          </a:p>
        </p:txBody>
      </p:sp>
      <p:sp>
        <p:nvSpPr>
          <p:cNvPr id="5" name="Slide Number Placeholder 4">
            <a:extLst>
              <a:ext uri="{FF2B5EF4-FFF2-40B4-BE49-F238E27FC236}">
                <a16:creationId xmlns:a16="http://schemas.microsoft.com/office/drawing/2014/main" id="{C14FCF2C-69E1-E34D-87A8-FA0A82B54EE9}"/>
              </a:ext>
            </a:extLst>
          </p:cNvPr>
          <p:cNvSpPr>
            <a:spLocks noGrp="1"/>
          </p:cNvSpPr>
          <p:nvPr>
            <p:ph type="sldNum" sz="quarter" idx="12"/>
          </p:nvPr>
        </p:nvSpPr>
        <p:spPr/>
        <p:txBody>
          <a:bodyPr/>
          <a:lstStyle/>
          <a:p>
            <a:fld id="{2FDA714B-AEFC-2644-B02B-7C52150D881F}" type="slidenum">
              <a:rPr lang="en-US" smtClean="0"/>
              <a:pPr/>
              <a:t>‹#›</a:t>
            </a:fld>
            <a:endParaRPr lang="en-US"/>
          </a:p>
        </p:txBody>
      </p:sp>
      <p:sp>
        <p:nvSpPr>
          <p:cNvPr id="6" name="Rectangle 5">
            <a:extLst>
              <a:ext uri="{FF2B5EF4-FFF2-40B4-BE49-F238E27FC236}">
                <a16:creationId xmlns:a16="http://schemas.microsoft.com/office/drawing/2014/main" id="{AB5B97D7-FCC3-5D4A-B808-82177B35CBAF}"/>
              </a:ext>
            </a:extLst>
          </p:cNvPr>
          <p:cNvSpPr/>
          <p:nvPr userDrawn="1"/>
        </p:nvSpPr>
        <p:spPr>
          <a:xfrm>
            <a:off x="1097280" y="614595"/>
            <a:ext cx="11105600" cy="734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8386368-14FE-454F-A4AA-5C9B449B4A32}"/>
              </a:ext>
            </a:extLst>
          </p:cNvPr>
          <p:cNvSpPr>
            <a:spLocks noGrp="1"/>
          </p:cNvSpPr>
          <p:nvPr>
            <p:ph type="title"/>
          </p:nvPr>
        </p:nvSpPr>
        <p:spPr>
          <a:xfrm>
            <a:off x="1390505" y="-23150"/>
            <a:ext cx="10058400" cy="1450757"/>
          </a:xfrm>
        </p:spPr>
        <p:txBody>
          <a:bodyPr/>
          <a:lstStyle>
            <a:lvl1pPr>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83022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E64FAF0-67D6-8641-82FF-792E6360F5A5}" type="slidenum">
              <a:rPr lang="en-US" smtClean="0"/>
              <a:t>‹#›</a:t>
            </a:fld>
            <a:endParaRPr lang="en-US"/>
          </a:p>
        </p:txBody>
      </p:sp>
    </p:spTree>
    <p:extLst>
      <p:ext uri="{BB962C8B-B14F-4D97-AF65-F5344CB8AC3E}">
        <p14:creationId xmlns:p14="http://schemas.microsoft.com/office/powerpoint/2010/main" val="374792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55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level copy Arial, 24 </a:t>
            </a:r>
            <a:r>
              <a:rPr lang="en-US" err="1"/>
              <a:t>pt</a:t>
            </a:r>
            <a:r>
              <a:rPr lang="en-US"/>
              <a:t> font</a:t>
            </a:r>
          </a:p>
          <a:p>
            <a:pPr lvl="2"/>
            <a:r>
              <a:rPr lang="en-US"/>
              <a:t>Third level copy Arial 20 </a:t>
            </a:r>
            <a:r>
              <a:rPr lang="en-US" err="1"/>
              <a:t>pt</a:t>
            </a:r>
            <a:r>
              <a:rPr lang="en-US"/>
              <a:t> font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45355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a:t>Main copy shouldn’t be larger than Arial, 28 </a:t>
            </a:r>
            <a:r>
              <a:rPr lang="en-US" err="1"/>
              <a:t>pt</a:t>
            </a:r>
            <a:r>
              <a:rPr lang="en-US"/>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a:t>Uppercase letters for second level numbered list</a:t>
            </a:r>
          </a:p>
          <a:p>
            <a:pPr lvl="1"/>
            <a:r>
              <a:rPr lang="en-US"/>
              <a:t>Second level copy Arial, 24 </a:t>
            </a:r>
            <a:r>
              <a:rPr lang="en-US" err="1"/>
              <a:t>pt</a:t>
            </a:r>
            <a:r>
              <a:rPr lang="en-US"/>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a:t>Lowercase letters for third level numbered list</a:t>
            </a:r>
          </a:p>
          <a:p>
            <a:pPr lvl="2"/>
            <a:r>
              <a:rPr lang="en-US"/>
              <a:t>Third level copy Arial 20 </a:t>
            </a:r>
            <a:r>
              <a:rPr lang="en-US" err="1"/>
              <a:t>pt</a:t>
            </a:r>
            <a:r>
              <a:rPr lang="en-US"/>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a:t>Roman numerals for fourth level numbered list</a:t>
            </a:r>
          </a:p>
          <a:p>
            <a:pPr lvl="3"/>
            <a:r>
              <a:rPr lang="en-US"/>
              <a:t>Fourth level copy Arial 18 </a:t>
            </a:r>
            <a:r>
              <a:rPr lang="en-US" err="1"/>
              <a:t>pt</a:t>
            </a:r>
            <a:r>
              <a:rPr lang="en-US"/>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52050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12337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17784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87493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a:t>Main copy shouldn’t be larger than Arial, 28 </a:t>
            </a:r>
            <a:r>
              <a:rPr lang="en-US" err="1"/>
              <a:t>pt</a:t>
            </a:r>
            <a:r>
              <a:rPr lang="en-US"/>
              <a:t> font</a:t>
            </a:r>
          </a:p>
          <a:p>
            <a:pPr lvl="1"/>
            <a:r>
              <a:rPr lang="en-US"/>
              <a:t>Second, Arial, 24 </a:t>
            </a:r>
            <a:r>
              <a:rPr lang="en-US" err="1"/>
              <a:t>pt</a:t>
            </a:r>
            <a:r>
              <a:rPr lang="en-US"/>
              <a:t> font</a:t>
            </a:r>
          </a:p>
          <a:p>
            <a:pPr lvl="2"/>
            <a:r>
              <a:rPr lang="en-US"/>
              <a:t>Third, Arial 20 </a:t>
            </a:r>
            <a:r>
              <a:rPr lang="en-US" err="1"/>
              <a:t>pt</a:t>
            </a:r>
            <a:r>
              <a:rPr lang="en-US"/>
              <a:t> font</a:t>
            </a:r>
          </a:p>
          <a:p>
            <a:pPr lvl="3"/>
            <a:r>
              <a:rPr lang="en-US"/>
              <a:t>Fourth, Arial 18 </a:t>
            </a:r>
            <a:r>
              <a:rPr lang="en-US" err="1"/>
              <a:t>pt</a:t>
            </a:r>
            <a:r>
              <a:rPr lang="en-US"/>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50967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225617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6230932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38AB91-C279-4CF8-8EDD-1666EA3075A4}"/>
              </a:ext>
            </a:extLst>
          </p:cNvPr>
          <p:cNvSpPr>
            <a:spLocks noGrp="1"/>
          </p:cNvSpPr>
          <p:nvPr>
            <p:ph type="title"/>
          </p:nvPr>
        </p:nvSpPr>
        <p:spPr>
          <a:xfrm>
            <a:off x="1371600" y="2106351"/>
            <a:ext cx="9689805" cy="2578191"/>
          </a:xfrm>
        </p:spPr>
        <p:txBody>
          <a:bodyPr>
            <a:normAutofit/>
          </a:bodyPr>
          <a:lstStyle/>
          <a:p>
            <a:r>
              <a:rPr lang="en-US"/>
              <a:t>Advisory Group Meeting	</a:t>
            </a:r>
          </a:p>
        </p:txBody>
      </p:sp>
      <p:sp>
        <p:nvSpPr>
          <p:cNvPr id="2" name="Content Placeholder 1">
            <a:extLst>
              <a:ext uri="{FF2B5EF4-FFF2-40B4-BE49-F238E27FC236}">
                <a16:creationId xmlns:a16="http://schemas.microsoft.com/office/drawing/2014/main" id="{2173E874-51FF-432B-99B9-B77A32E12D4D}"/>
              </a:ext>
            </a:extLst>
          </p:cNvPr>
          <p:cNvSpPr>
            <a:spLocks noGrp="1"/>
          </p:cNvSpPr>
          <p:nvPr>
            <p:ph sz="quarter" idx="10"/>
          </p:nvPr>
        </p:nvSpPr>
        <p:spPr>
          <a:xfrm>
            <a:off x="1347159" y="4390423"/>
            <a:ext cx="9497681" cy="2159602"/>
          </a:xfrm>
        </p:spPr>
        <p:txBody>
          <a:bodyPr>
            <a:normAutofit/>
          </a:bodyPr>
          <a:lstStyle/>
          <a:p>
            <a:r>
              <a:rPr lang="en-US"/>
              <a:t>May 2023</a:t>
            </a:r>
          </a:p>
        </p:txBody>
      </p:sp>
      <p:sp>
        <p:nvSpPr>
          <p:cNvPr id="4" name="Slide Number Placeholder 3">
            <a:extLst>
              <a:ext uri="{FF2B5EF4-FFF2-40B4-BE49-F238E27FC236}">
                <a16:creationId xmlns:a16="http://schemas.microsoft.com/office/drawing/2014/main" id="{8EF78B1E-0CF3-4831-B73A-B9106AE573B0}"/>
              </a:ext>
            </a:extLst>
          </p:cNvPr>
          <p:cNvSpPr>
            <a:spLocks noGrp="1"/>
          </p:cNvSpPr>
          <p:nvPr>
            <p:ph type="sldNum" sz="quarter" idx="4294967295"/>
          </p:nvPr>
        </p:nvSpPr>
        <p:spPr>
          <a:xfrm>
            <a:off x="0" y="618490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5673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D4F2-AF6D-4394-8957-08017B5D1D22}"/>
              </a:ext>
            </a:extLst>
          </p:cNvPr>
          <p:cNvSpPr>
            <a:spLocks noGrp="1"/>
          </p:cNvSpPr>
          <p:nvPr>
            <p:ph type="title"/>
          </p:nvPr>
        </p:nvSpPr>
        <p:spPr>
          <a:xfrm>
            <a:off x="838200" y="398507"/>
            <a:ext cx="10515600" cy="1325563"/>
          </a:xfrm>
        </p:spPr>
        <p:txBody>
          <a:bodyPr anchor="ctr">
            <a:normAutofit/>
          </a:bodyPr>
          <a:lstStyle/>
          <a:p>
            <a:r>
              <a:rPr lang="en-US" dirty="0"/>
              <a:t>Overview: Member Value</a:t>
            </a:r>
            <a:endParaRPr lang="en-SD" dirty="0"/>
          </a:p>
        </p:txBody>
      </p:sp>
      <p:sp>
        <p:nvSpPr>
          <p:cNvPr id="4" name="Slide Number Placeholder 3">
            <a:extLst>
              <a:ext uri="{FF2B5EF4-FFF2-40B4-BE49-F238E27FC236}">
                <a16:creationId xmlns:a16="http://schemas.microsoft.com/office/drawing/2014/main" id="{D70FC240-6FB2-4662-880C-8B4436C4A62C}"/>
              </a:ext>
            </a:extLst>
          </p:cNvPr>
          <p:cNvSpPr>
            <a:spLocks noGrp="1"/>
          </p:cNvSpPr>
          <p:nvPr>
            <p:ph type="sldNum" sz="quarter" idx="12"/>
          </p:nvPr>
        </p:nvSpPr>
        <p:spPr>
          <a:xfrm>
            <a:off x="838200" y="6185181"/>
            <a:ext cx="27432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Content Placeholder 2">
            <a:extLst>
              <a:ext uri="{FF2B5EF4-FFF2-40B4-BE49-F238E27FC236}">
                <a16:creationId xmlns:a16="http://schemas.microsoft.com/office/drawing/2014/main" id="{846D38B2-4726-2042-4D30-D7B68E311DAD}"/>
              </a:ext>
            </a:extLst>
          </p:cNvPr>
          <p:cNvGraphicFramePr>
            <a:graphicFrameLocks noGrp="1"/>
          </p:cNvGraphicFramePr>
          <p:nvPr>
            <p:ph idx="1"/>
          </p:nvPr>
        </p:nvGraphicFramePr>
        <p:xfrm>
          <a:off x="838199" y="1570573"/>
          <a:ext cx="10908323" cy="3845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41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2046-A234-D731-DA11-0E3F9EE283D4}"/>
              </a:ext>
            </a:extLst>
          </p:cNvPr>
          <p:cNvSpPr>
            <a:spLocks noGrp="1"/>
          </p:cNvSpPr>
          <p:nvPr>
            <p:ph type="title"/>
          </p:nvPr>
        </p:nvSpPr>
        <p:spPr>
          <a:xfrm>
            <a:off x="838200" y="229698"/>
            <a:ext cx="10515600" cy="1325563"/>
          </a:xfrm>
        </p:spPr>
        <p:txBody>
          <a:bodyPr/>
          <a:lstStyle/>
          <a:p>
            <a:r>
              <a:rPr lang="en-US" dirty="0"/>
              <a:t>Advisory Group Role</a:t>
            </a:r>
          </a:p>
        </p:txBody>
      </p:sp>
      <p:sp>
        <p:nvSpPr>
          <p:cNvPr id="3" name="Content Placeholder 2">
            <a:extLst>
              <a:ext uri="{FF2B5EF4-FFF2-40B4-BE49-F238E27FC236}">
                <a16:creationId xmlns:a16="http://schemas.microsoft.com/office/drawing/2014/main" id="{B9792F6F-3ED2-D37F-6A19-3633E7DE3DB0}"/>
              </a:ext>
            </a:extLst>
          </p:cNvPr>
          <p:cNvSpPr>
            <a:spLocks noGrp="1"/>
          </p:cNvSpPr>
          <p:nvPr>
            <p:ph idx="1"/>
          </p:nvPr>
        </p:nvSpPr>
        <p:spPr>
          <a:xfrm>
            <a:off x="838200" y="1555261"/>
            <a:ext cx="10515600" cy="4904232"/>
          </a:xfrm>
        </p:spPr>
        <p:txBody>
          <a:bodyPr>
            <a:normAutofit/>
          </a:bodyPr>
          <a:lstStyle/>
          <a:p>
            <a:pPr marL="457200" indent="-457200">
              <a:lnSpc>
                <a:spcPct val="110000"/>
              </a:lnSpc>
              <a:buFont typeface="Wingdings" panose="05000000000000000000" pitchFamily="2" charset="2"/>
              <a:buChar char="§"/>
            </a:pPr>
            <a:r>
              <a:rPr lang="en-US" dirty="0"/>
              <a:t>Key learnings from the Advisory Group </a:t>
            </a:r>
          </a:p>
          <a:p>
            <a:pPr marL="857250" lvl="1">
              <a:lnSpc>
                <a:spcPct val="110000"/>
              </a:lnSpc>
              <a:buFont typeface="+mj-lt"/>
              <a:buAutoNum type="arabicPeriod"/>
            </a:pPr>
            <a:r>
              <a:rPr lang="en-US" dirty="0"/>
              <a:t>Greater access to ASSP products, such as standards, content, education, included in the cost of dues</a:t>
            </a:r>
          </a:p>
          <a:p>
            <a:pPr marL="857250" lvl="1">
              <a:lnSpc>
                <a:spcPct val="110000"/>
              </a:lnSpc>
              <a:buFont typeface="+mj-lt"/>
              <a:buAutoNum type="arabicPeriod"/>
            </a:pPr>
            <a:r>
              <a:rPr lang="en-US" dirty="0"/>
              <a:t>Stronger investments in community building and networking opportunities</a:t>
            </a:r>
          </a:p>
          <a:p>
            <a:pPr marL="857250" lvl="1">
              <a:lnSpc>
                <a:spcPct val="110000"/>
              </a:lnSpc>
              <a:buFont typeface="+mj-lt"/>
              <a:buAutoNum type="arabicPeriod"/>
            </a:pPr>
            <a:r>
              <a:rPr lang="en-US" dirty="0"/>
              <a:t>More opportunities to connect and learn online, in addition to in person </a:t>
            </a:r>
          </a:p>
          <a:p>
            <a:pPr marL="857250" lvl="1">
              <a:lnSpc>
                <a:spcPct val="110000"/>
              </a:lnSpc>
              <a:buFont typeface="+mj-lt"/>
              <a:buAutoNum type="arabicPeriod"/>
            </a:pPr>
            <a:endParaRPr lang="en-US" dirty="0"/>
          </a:p>
          <a:p>
            <a:pPr marL="457200" indent="-457200">
              <a:lnSpc>
                <a:spcPct val="110000"/>
              </a:lnSpc>
              <a:buFont typeface="Wingdings" panose="05000000000000000000" pitchFamily="2" charset="2"/>
              <a:buChar char="§"/>
            </a:pPr>
            <a:r>
              <a:rPr lang="en-US" dirty="0"/>
              <a:t>What should the Advisory Group expect next?  </a:t>
            </a:r>
          </a:p>
          <a:p>
            <a:pPr marL="742950" lvl="1" indent="-342900">
              <a:lnSpc>
                <a:spcPct val="110000"/>
              </a:lnSpc>
              <a:buFont typeface="Wingdings" panose="05000000000000000000" pitchFamily="2" charset="2"/>
              <a:buChar char="§"/>
            </a:pPr>
            <a:r>
              <a:rPr lang="en-US" dirty="0"/>
              <a:t>Emerging </a:t>
            </a:r>
            <a:r>
              <a:rPr lang="en-US"/>
              <a:t>direction townhall and</a:t>
            </a:r>
            <a:r>
              <a:rPr lang="en-US" dirty="0"/>
              <a:t>/or market testing</a:t>
            </a:r>
          </a:p>
        </p:txBody>
      </p:sp>
      <p:sp>
        <p:nvSpPr>
          <p:cNvPr id="4" name="Slide Number Placeholder 3">
            <a:extLst>
              <a:ext uri="{FF2B5EF4-FFF2-40B4-BE49-F238E27FC236}">
                <a16:creationId xmlns:a16="http://schemas.microsoft.com/office/drawing/2014/main" id="{26FBA4BE-3818-25D7-00C3-0E902FA45B9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503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616BE0-E917-8FF2-9B2A-1B3586D3A046}"/>
              </a:ext>
            </a:extLst>
          </p:cNvPr>
          <p:cNvSpPr>
            <a:spLocks noGrp="1"/>
          </p:cNvSpPr>
          <p:nvPr>
            <p:ph type="title"/>
          </p:nvPr>
        </p:nvSpPr>
        <p:spPr/>
        <p:txBody>
          <a:bodyPr/>
          <a:lstStyle/>
          <a:p>
            <a:r>
              <a:rPr lang="en-US"/>
              <a:t>Breakout Sessions</a:t>
            </a:r>
            <a:endParaRPr lang="en-SD"/>
          </a:p>
        </p:txBody>
      </p:sp>
      <p:sp>
        <p:nvSpPr>
          <p:cNvPr id="4" name="Slide Number Placeholder 3">
            <a:extLst>
              <a:ext uri="{FF2B5EF4-FFF2-40B4-BE49-F238E27FC236}">
                <a16:creationId xmlns:a16="http://schemas.microsoft.com/office/drawing/2014/main" id="{3AB64911-AFF8-A905-9A9D-2A1BDD431C44}"/>
              </a:ext>
            </a:extLst>
          </p:cNvPr>
          <p:cNvSpPr>
            <a:spLocks noGrp="1"/>
          </p:cNvSpPr>
          <p:nvPr>
            <p:ph type="sldNum" sz="quarter" idx="4294967295"/>
          </p:nvPr>
        </p:nvSpPr>
        <p:spPr>
          <a:xfrm>
            <a:off x="0" y="618490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1021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316EB-9B01-4602-AA26-81A2E5EC0299}"/>
              </a:ext>
            </a:extLst>
          </p:cNvPr>
          <p:cNvSpPr>
            <a:spLocks noGrp="1"/>
          </p:cNvSpPr>
          <p:nvPr>
            <p:ph type="title"/>
          </p:nvPr>
        </p:nvSpPr>
        <p:spPr/>
        <p:txBody>
          <a:bodyPr>
            <a:normAutofit/>
          </a:bodyPr>
          <a:lstStyle/>
          <a:p>
            <a:r>
              <a:rPr lang="en-US"/>
              <a:t>Breakout Session Discussions</a:t>
            </a:r>
          </a:p>
        </p:txBody>
      </p:sp>
      <p:sp>
        <p:nvSpPr>
          <p:cNvPr id="5" name="Content Placeholder 4">
            <a:extLst>
              <a:ext uri="{FF2B5EF4-FFF2-40B4-BE49-F238E27FC236}">
                <a16:creationId xmlns:a16="http://schemas.microsoft.com/office/drawing/2014/main" id="{620E5220-5CD9-46F6-A1CD-839BEBC3978E}"/>
              </a:ext>
            </a:extLst>
          </p:cNvPr>
          <p:cNvSpPr>
            <a:spLocks noGrp="1"/>
          </p:cNvSpPr>
          <p:nvPr>
            <p:ph idx="1"/>
          </p:nvPr>
        </p:nvSpPr>
        <p:spPr>
          <a:xfrm>
            <a:off x="838200" y="1579418"/>
            <a:ext cx="10515600" cy="5278582"/>
          </a:xfrm>
        </p:spPr>
        <p:txBody>
          <a:bodyPr vert="horz" lIns="91440" tIns="45720" rIns="91440" bIns="45720" rtlCol="0" anchor="t">
            <a:normAutofit/>
          </a:bodyPr>
          <a:lstStyle/>
          <a:p>
            <a:r>
              <a:rPr lang="en-US" dirty="0"/>
              <a:t>Reflection on First Year of Advisory Group</a:t>
            </a:r>
          </a:p>
          <a:p>
            <a:pPr lvl="1"/>
            <a:r>
              <a:rPr lang="en-US" dirty="0"/>
              <a:t>Celebrate Your Success!!!</a:t>
            </a:r>
          </a:p>
          <a:p>
            <a:pPr lvl="1"/>
            <a:r>
              <a:rPr lang="en-US" dirty="0"/>
              <a:t>What specific successes should the Board be aware of? </a:t>
            </a:r>
          </a:p>
          <a:p>
            <a:endParaRPr lang="en-US" dirty="0"/>
          </a:p>
          <a:p>
            <a:r>
              <a:rPr lang="en-US" dirty="0">
                <a:latin typeface="Arial"/>
                <a:cs typeface="Arial"/>
              </a:rPr>
              <a:t>Looking ahead to 2023 – 2024</a:t>
            </a:r>
            <a:endParaRPr lang="en-US" dirty="0"/>
          </a:p>
          <a:p>
            <a:pPr lvl="1"/>
            <a:r>
              <a:rPr lang="en-US" dirty="0">
                <a:solidFill>
                  <a:schemeClr val="tx2"/>
                </a:solidFill>
                <a:latin typeface="Arial"/>
                <a:cs typeface="Arial"/>
              </a:rPr>
              <a:t>We expect the Advisory Group workplan to include:</a:t>
            </a:r>
          </a:p>
          <a:p>
            <a:pPr lvl="2"/>
            <a:r>
              <a:rPr lang="en-US" dirty="0">
                <a:solidFill>
                  <a:schemeClr val="tx2"/>
                </a:solidFill>
                <a:latin typeface="Arial"/>
                <a:cs typeface="Arial"/>
              </a:rPr>
              <a:t>Communicate the new strategic plan</a:t>
            </a:r>
          </a:p>
          <a:p>
            <a:pPr lvl="2"/>
            <a:r>
              <a:rPr lang="en-US" dirty="0">
                <a:solidFill>
                  <a:schemeClr val="tx2"/>
                </a:solidFill>
                <a:latin typeface="Arial"/>
                <a:cs typeface="Arial"/>
              </a:rPr>
              <a:t>Next steps in membership value project</a:t>
            </a:r>
          </a:p>
          <a:p>
            <a:pPr lvl="2"/>
            <a:r>
              <a:rPr lang="en-US" dirty="0">
                <a:latin typeface="Arial"/>
                <a:cs typeface="Arial"/>
              </a:rPr>
              <a:t>Increase awareness and understanding of ASSP’s Code of Conduct</a:t>
            </a:r>
          </a:p>
          <a:p>
            <a:pPr lvl="1"/>
            <a:r>
              <a:rPr lang="en-US" dirty="0">
                <a:solidFill>
                  <a:schemeClr val="tx2"/>
                </a:solidFill>
                <a:latin typeface="Arial"/>
                <a:cs typeface="Arial"/>
              </a:rPr>
              <a:t>What else should the Board consider as they plan the 2023 – 2024 Advisory Group workplan? </a:t>
            </a:r>
            <a:endParaRPr lang="en-US" dirty="0">
              <a:solidFill>
                <a:schemeClr val="tx2"/>
              </a:solidFill>
            </a:endParaRPr>
          </a:p>
          <a:p>
            <a:pPr lvl="2"/>
            <a:endParaRPr lang="en-US" dirty="0"/>
          </a:p>
          <a:p>
            <a:pPr lvl="1"/>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96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1A8B-DE1D-B195-6ECF-5BF7BD969111}"/>
              </a:ext>
            </a:extLst>
          </p:cNvPr>
          <p:cNvSpPr>
            <a:spLocks noGrp="1"/>
          </p:cNvSpPr>
          <p:nvPr>
            <p:ph type="title"/>
          </p:nvPr>
        </p:nvSpPr>
        <p:spPr/>
        <p:txBody>
          <a:bodyPr/>
          <a:lstStyle/>
          <a:p>
            <a:r>
              <a:rPr lang="en-US">
                <a:latin typeface="Arial"/>
                <a:cs typeface="Arial"/>
              </a:rPr>
              <a:t>Breakout Room Notes</a:t>
            </a:r>
            <a:endParaRPr lang="en-US"/>
          </a:p>
        </p:txBody>
      </p:sp>
      <p:sp>
        <p:nvSpPr>
          <p:cNvPr id="3" name="Content Placeholder 2">
            <a:extLst>
              <a:ext uri="{FF2B5EF4-FFF2-40B4-BE49-F238E27FC236}">
                <a16:creationId xmlns:a16="http://schemas.microsoft.com/office/drawing/2014/main" id="{421BBEAD-B31D-7F59-D1A3-992C6DCA3424}"/>
              </a:ext>
            </a:extLst>
          </p:cNvPr>
          <p:cNvSpPr>
            <a:spLocks noGrp="1"/>
          </p:cNvSpPr>
          <p:nvPr>
            <p:ph idx="1"/>
          </p:nvPr>
        </p:nvSpPr>
        <p:spPr/>
        <p:txBody>
          <a:bodyPr vert="horz" lIns="91440" tIns="45720" rIns="91440" bIns="45720" rtlCol="0" anchor="t">
            <a:normAutofit/>
          </a:bodyPr>
          <a:lstStyle/>
          <a:p>
            <a:pPr marL="0" indent="0" algn="ctr">
              <a:buNone/>
            </a:pPr>
            <a:endParaRPr lang="en-US" sz="7200">
              <a:latin typeface="Arial"/>
              <a:cs typeface="Arial"/>
            </a:endParaRPr>
          </a:p>
          <a:p>
            <a:pPr marL="0" indent="0" algn="ctr">
              <a:buNone/>
            </a:pPr>
            <a:r>
              <a:rPr lang="en-US" sz="7200">
                <a:latin typeface="Arial"/>
                <a:cs typeface="Arial"/>
              </a:rPr>
              <a:t>Governance@assp.org</a:t>
            </a:r>
            <a:endParaRPr lang="en-US" sz="7200"/>
          </a:p>
        </p:txBody>
      </p:sp>
      <p:sp>
        <p:nvSpPr>
          <p:cNvPr id="4" name="Slide Number Placeholder 3">
            <a:extLst>
              <a:ext uri="{FF2B5EF4-FFF2-40B4-BE49-F238E27FC236}">
                <a16:creationId xmlns:a16="http://schemas.microsoft.com/office/drawing/2014/main" id="{3475A56C-C35B-B672-AA3B-9EDA3B734569}"/>
              </a:ext>
            </a:extLst>
          </p:cNvPr>
          <p:cNvSpPr>
            <a:spLocks noGrp="1"/>
          </p:cNvSpPr>
          <p:nvPr>
            <p:ph type="sldNum" sz="quarter" idx="12"/>
          </p:nvPr>
        </p:nvSpPr>
        <p:spPr/>
        <p:txBody>
          <a:bodyPr/>
          <a:lstStyle/>
          <a:p>
            <a:fld id="{FE64FAF0-67D6-8641-82FF-792E6360F5A5}" type="slidenum">
              <a:rPr lang="en-US" smtClean="0"/>
              <a:pPr/>
              <a:t>14</a:t>
            </a:fld>
            <a:endParaRPr lang="en-US"/>
          </a:p>
        </p:txBody>
      </p:sp>
    </p:spTree>
    <p:extLst>
      <p:ext uri="{BB962C8B-B14F-4D97-AF65-F5344CB8AC3E}">
        <p14:creationId xmlns:p14="http://schemas.microsoft.com/office/powerpoint/2010/main" val="106477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316EB-9B01-4602-AA26-81A2E5EC0299}"/>
              </a:ext>
            </a:extLst>
          </p:cNvPr>
          <p:cNvSpPr>
            <a:spLocks noGrp="1"/>
          </p:cNvSpPr>
          <p:nvPr>
            <p:ph type="title"/>
          </p:nvPr>
        </p:nvSpPr>
        <p:spPr/>
        <p:txBody>
          <a:bodyPr>
            <a:normAutofit/>
          </a:bodyPr>
          <a:lstStyle/>
          <a:p>
            <a:r>
              <a:rPr lang="en-US"/>
              <a:t>Member – at – Large Recruitment</a:t>
            </a:r>
          </a:p>
        </p:txBody>
      </p:sp>
      <p:sp>
        <p:nvSpPr>
          <p:cNvPr id="5" name="Content Placeholder 4">
            <a:extLst>
              <a:ext uri="{FF2B5EF4-FFF2-40B4-BE49-F238E27FC236}">
                <a16:creationId xmlns:a16="http://schemas.microsoft.com/office/drawing/2014/main" id="{620E5220-5CD9-46F6-A1CD-839BEBC3978E}"/>
              </a:ext>
            </a:extLst>
          </p:cNvPr>
          <p:cNvSpPr>
            <a:spLocks noGrp="1"/>
          </p:cNvSpPr>
          <p:nvPr>
            <p:ph idx="1"/>
          </p:nvPr>
        </p:nvSpPr>
        <p:spPr>
          <a:xfrm>
            <a:off x="838200" y="1579418"/>
            <a:ext cx="10515600" cy="5278582"/>
          </a:xfrm>
        </p:spPr>
        <p:txBody>
          <a:bodyPr>
            <a:normAutofit/>
          </a:bodyPr>
          <a:lstStyle/>
          <a:p>
            <a:r>
              <a:rPr lang="en-US"/>
              <a:t>Now Open</a:t>
            </a:r>
          </a:p>
          <a:p>
            <a:r>
              <a:rPr lang="en-US"/>
              <a:t>Members-at-large serve for a 1-year (renewable) year</a:t>
            </a:r>
          </a:p>
          <a:p>
            <a:r>
              <a:rPr lang="en-US"/>
              <a:t>Chapter &amp; Society elected Advisory Group members</a:t>
            </a:r>
          </a:p>
          <a:p>
            <a:pPr lvl="1"/>
            <a:r>
              <a:rPr lang="en-US"/>
              <a:t>If your term is ending June 30</a:t>
            </a:r>
            <a:r>
              <a:rPr lang="en-US" baseline="30000"/>
              <a:t>th</a:t>
            </a:r>
            <a:r>
              <a:rPr lang="en-US"/>
              <a:t>, you can apply to be a member-at-large</a:t>
            </a:r>
          </a:p>
          <a:p>
            <a:r>
              <a:rPr lang="en-US"/>
              <a:t>First Come / First Serve Basis</a:t>
            </a:r>
          </a:p>
          <a:p>
            <a:pPr lvl="1"/>
            <a:r>
              <a:rPr lang="en-US"/>
              <a:t>Application must be completed in full to be considered</a:t>
            </a:r>
          </a:p>
          <a:p>
            <a:r>
              <a:rPr lang="en-US"/>
              <a:t>Visit Leadership Connection to apply</a:t>
            </a:r>
          </a:p>
          <a:p>
            <a:pPr lvl="1"/>
            <a:r>
              <a:rPr lang="en-US"/>
              <a:t>https://www.assp.org/membership/volunteer-leadership/leadership-connection </a:t>
            </a:r>
          </a:p>
          <a:p>
            <a:pPr marL="0" indent="0">
              <a:buNone/>
            </a:pPr>
            <a:endParaRPr lang="en-US"/>
          </a:p>
        </p:txBody>
      </p:sp>
    </p:spTree>
    <p:extLst>
      <p:ext uri="{BB962C8B-B14F-4D97-AF65-F5344CB8AC3E}">
        <p14:creationId xmlns:p14="http://schemas.microsoft.com/office/powerpoint/2010/main" val="145249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D43CE42-0A06-4EBC-86A3-A008D2459062}"/>
              </a:ext>
            </a:extLst>
          </p:cNvPr>
          <p:cNvPicPr>
            <a:picLocks noChangeAspect="1"/>
          </p:cNvPicPr>
          <p:nvPr/>
        </p:nvPicPr>
        <p:blipFill>
          <a:blip r:embed="rId3"/>
          <a:stretch>
            <a:fillRect/>
          </a:stretch>
        </p:blipFill>
        <p:spPr>
          <a:xfrm>
            <a:off x="318749" y="343259"/>
            <a:ext cx="11873250" cy="5224230"/>
          </a:xfrm>
          <a:prstGeom prst="rect">
            <a:avLst/>
          </a:prstGeom>
          <a:noFill/>
        </p:spPr>
      </p:pic>
      <p:sp>
        <p:nvSpPr>
          <p:cNvPr id="5" name="Slide Number Placeholder 4" hidden="1">
            <a:extLst>
              <a:ext uri="{FF2B5EF4-FFF2-40B4-BE49-F238E27FC236}">
                <a16:creationId xmlns:a16="http://schemas.microsoft.com/office/drawing/2014/main" id="{54F5A67D-65C4-425B-B393-DADA8250F7D7}"/>
              </a:ext>
            </a:extLst>
          </p:cNvPr>
          <p:cNvSpPr>
            <a:spLocks noGrp="1"/>
          </p:cNvSpPr>
          <p:nvPr>
            <p:ph type="sldNum" sz="quarter" idx="4294967295"/>
          </p:nvPr>
        </p:nvSpPr>
        <p:spPr>
          <a:xfrm>
            <a:off x="11690350" y="6184900"/>
            <a:ext cx="501650" cy="365125"/>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745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316EB-9B01-4602-AA26-81A2E5EC0299}"/>
              </a:ext>
            </a:extLst>
          </p:cNvPr>
          <p:cNvSpPr>
            <a:spLocks noGrp="1"/>
          </p:cNvSpPr>
          <p:nvPr>
            <p:ph type="title"/>
          </p:nvPr>
        </p:nvSpPr>
        <p:spPr/>
        <p:txBody>
          <a:bodyPr>
            <a:normAutofit/>
          </a:bodyPr>
          <a:lstStyle/>
          <a:p>
            <a:r>
              <a:rPr lang="en-US"/>
              <a:t>Meeting Agenda</a:t>
            </a:r>
          </a:p>
        </p:txBody>
      </p:sp>
      <p:sp>
        <p:nvSpPr>
          <p:cNvPr id="5" name="Content Placeholder 4">
            <a:extLst>
              <a:ext uri="{FF2B5EF4-FFF2-40B4-BE49-F238E27FC236}">
                <a16:creationId xmlns:a16="http://schemas.microsoft.com/office/drawing/2014/main" id="{620E5220-5CD9-46F6-A1CD-839BEBC3978E}"/>
              </a:ext>
            </a:extLst>
          </p:cNvPr>
          <p:cNvSpPr>
            <a:spLocks noGrp="1"/>
          </p:cNvSpPr>
          <p:nvPr>
            <p:ph idx="1"/>
          </p:nvPr>
        </p:nvSpPr>
        <p:spPr>
          <a:xfrm>
            <a:off x="838200" y="1579418"/>
            <a:ext cx="10515600" cy="5278582"/>
          </a:xfrm>
        </p:spPr>
        <p:txBody>
          <a:bodyPr vert="horz" lIns="91440" tIns="45720" rIns="91440" bIns="45720" rtlCol="0" anchor="t">
            <a:normAutofit/>
          </a:bodyPr>
          <a:lstStyle/>
          <a:p>
            <a:r>
              <a:rPr lang="en-US" dirty="0"/>
              <a:t>Welcome – Christine Sullivan, ASSP President</a:t>
            </a:r>
          </a:p>
          <a:p>
            <a:r>
              <a:rPr lang="en-US" dirty="0"/>
              <a:t>Operations Committee Introduction</a:t>
            </a:r>
          </a:p>
          <a:p>
            <a:r>
              <a:rPr lang="en-US" dirty="0"/>
              <a:t>SOG Review Update</a:t>
            </a:r>
          </a:p>
          <a:p>
            <a:r>
              <a:rPr lang="en-US" dirty="0">
                <a:latin typeface="Arial"/>
                <a:cs typeface="Arial"/>
              </a:rPr>
              <a:t>KPI Goal and 2022 – 2023 Accomplishments</a:t>
            </a:r>
          </a:p>
          <a:p>
            <a:r>
              <a:rPr lang="en-US" dirty="0"/>
              <a:t>Breakout Session</a:t>
            </a:r>
          </a:p>
          <a:p>
            <a:pPr lvl="1"/>
            <a:r>
              <a:rPr lang="en-US" dirty="0"/>
              <a:t>Reflection of First Year on Advisory Group</a:t>
            </a:r>
          </a:p>
          <a:p>
            <a:pPr lvl="1"/>
            <a:r>
              <a:rPr lang="en-US" dirty="0">
                <a:latin typeface="Arial"/>
                <a:cs typeface="Arial"/>
              </a:rPr>
              <a:t>Looking ahead to 2023 – 2024</a:t>
            </a:r>
            <a:endParaRPr lang="en-US" dirty="0"/>
          </a:p>
          <a:p>
            <a:r>
              <a:rPr lang="en-US" dirty="0"/>
              <a:t>Member-at-Large Recruitment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219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D3E99D-3266-DCB6-D409-3BF603DD73A9}"/>
              </a:ext>
            </a:extLst>
          </p:cNvPr>
          <p:cNvSpPr>
            <a:spLocks noGrp="1"/>
          </p:cNvSpPr>
          <p:nvPr>
            <p:ph type="title"/>
          </p:nvPr>
        </p:nvSpPr>
        <p:spPr/>
        <p:txBody>
          <a:bodyPr/>
          <a:lstStyle/>
          <a:p>
            <a:r>
              <a:rPr lang="en-US"/>
              <a:t>Welcome</a:t>
            </a:r>
          </a:p>
        </p:txBody>
      </p:sp>
      <p:sp>
        <p:nvSpPr>
          <p:cNvPr id="4" name="Slide Number Placeholder 3">
            <a:extLst>
              <a:ext uri="{FF2B5EF4-FFF2-40B4-BE49-F238E27FC236}">
                <a16:creationId xmlns:a16="http://schemas.microsoft.com/office/drawing/2014/main" id="{18082B0E-2A8A-71C4-C492-005D6C5DE2FA}"/>
              </a:ext>
            </a:extLst>
          </p:cNvPr>
          <p:cNvSpPr>
            <a:spLocks noGrp="1"/>
          </p:cNvSpPr>
          <p:nvPr>
            <p:ph type="sldNum" sz="quarter" idx="4294967295"/>
          </p:nvPr>
        </p:nvSpPr>
        <p:spPr>
          <a:xfrm>
            <a:off x="0" y="6184900"/>
            <a:ext cx="2743200" cy="365125"/>
          </a:xfrm>
        </p:spPr>
        <p:txBody>
          <a:bodyPr/>
          <a:lstStyle/>
          <a:p>
            <a:fld id="{FE64FAF0-67D6-8641-82FF-792E6360F5A5}" type="slidenum">
              <a:rPr lang="en-US" smtClean="0"/>
              <a:pPr/>
              <a:t>3</a:t>
            </a:fld>
            <a:endParaRPr lang="en-US"/>
          </a:p>
        </p:txBody>
      </p:sp>
    </p:spTree>
    <p:extLst>
      <p:ext uri="{BB962C8B-B14F-4D97-AF65-F5344CB8AC3E}">
        <p14:creationId xmlns:p14="http://schemas.microsoft.com/office/powerpoint/2010/main" val="130216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FC42-4E71-E874-7936-5212DF7380A9}"/>
              </a:ext>
            </a:extLst>
          </p:cNvPr>
          <p:cNvSpPr>
            <a:spLocks noGrp="1"/>
          </p:cNvSpPr>
          <p:nvPr>
            <p:ph type="title"/>
          </p:nvPr>
        </p:nvSpPr>
        <p:spPr>
          <a:xfrm>
            <a:off x="838200" y="307694"/>
            <a:ext cx="10515600" cy="1325563"/>
          </a:xfrm>
        </p:spPr>
        <p:txBody>
          <a:bodyPr/>
          <a:lstStyle/>
          <a:p>
            <a:r>
              <a:rPr lang="en-US"/>
              <a:t>Operations Committee</a:t>
            </a:r>
            <a:br>
              <a:rPr lang="en-US"/>
            </a:br>
            <a:endParaRPr lang="en-US"/>
          </a:p>
        </p:txBody>
      </p:sp>
      <p:sp>
        <p:nvSpPr>
          <p:cNvPr id="4" name="Slide Number Placeholder 3">
            <a:extLst>
              <a:ext uri="{FF2B5EF4-FFF2-40B4-BE49-F238E27FC236}">
                <a16:creationId xmlns:a16="http://schemas.microsoft.com/office/drawing/2014/main" id="{CC088DE8-8ADB-57B9-DD0F-306A31C155ED}"/>
              </a:ext>
            </a:extLst>
          </p:cNvPr>
          <p:cNvSpPr>
            <a:spLocks noGrp="1"/>
          </p:cNvSpPr>
          <p:nvPr>
            <p:ph type="sldNum" sz="quarter" idx="12"/>
          </p:nvPr>
        </p:nvSpPr>
        <p:spPr/>
        <p:txBody>
          <a:bodyPr/>
          <a:lstStyle/>
          <a:p>
            <a:fld id="{FE64FAF0-67D6-8641-82FF-792E6360F5A5}" type="slidenum">
              <a:rPr lang="en-US" smtClean="0"/>
              <a:pPr/>
              <a:t>4</a:t>
            </a:fld>
            <a:endParaRPr lang="en-US"/>
          </a:p>
        </p:txBody>
      </p:sp>
      <p:graphicFrame>
        <p:nvGraphicFramePr>
          <p:cNvPr id="3" name="Table 6">
            <a:extLst>
              <a:ext uri="{FF2B5EF4-FFF2-40B4-BE49-F238E27FC236}">
                <a16:creationId xmlns:a16="http://schemas.microsoft.com/office/drawing/2014/main" id="{22A32FEF-7BBD-D3BB-B09A-4916E661FDE4}"/>
              </a:ext>
            </a:extLst>
          </p:cNvPr>
          <p:cNvGraphicFramePr>
            <a:graphicFrameLocks noGrp="1"/>
          </p:cNvGraphicFramePr>
          <p:nvPr>
            <p:ph sz="half" idx="1"/>
            <p:extLst>
              <p:ext uri="{D42A27DB-BD31-4B8C-83A1-F6EECF244321}">
                <p14:modId xmlns:p14="http://schemas.microsoft.com/office/powerpoint/2010/main" val="2384756175"/>
              </p:ext>
            </p:extLst>
          </p:nvPr>
        </p:nvGraphicFramePr>
        <p:xfrm>
          <a:off x="838200" y="1828800"/>
          <a:ext cx="10072815" cy="3952870"/>
        </p:xfrm>
        <a:graphic>
          <a:graphicData uri="http://schemas.openxmlformats.org/drawingml/2006/table">
            <a:tbl>
              <a:tblPr firstRow="1" bandRow="1">
                <a:tableStyleId>{5C22544A-7EE6-4342-B048-85BDC9FD1C3A}</a:tableStyleId>
              </a:tblPr>
              <a:tblGrid>
                <a:gridCol w="3357605">
                  <a:extLst>
                    <a:ext uri="{9D8B030D-6E8A-4147-A177-3AD203B41FA5}">
                      <a16:colId xmlns:a16="http://schemas.microsoft.com/office/drawing/2014/main" val="3926235398"/>
                    </a:ext>
                  </a:extLst>
                </a:gridCol>
                <a:gridCol w="3357605">
                  <a:extLst>
                    <a:ext uri="{9D8B030D-6E8A-4147-A177-3AD203B41FA5}">
                      <a16:colId xmlns:a16="http://schemas.microsoft.com/office/drawing/2014/main" val="916549408"/>
                    </a:ext>
                  </a:extLst>
                </a:gridCol>
                <a:gridCol w="3357605">
                  <a:extLst>
                    <a:ext uri="{9D8B030D-6E8A-4147-A177-3AD203B41FA5}">
                      <a16:colId xmlns:a16="http://schemas.microsoft.com/office/drawing/2014/main" val="3491981052"/>
                    </a:ext>
                  </a:extLst>
                </a:gridCol>
              </a:tblGrid>
              <a:tr h="395287">
                <a:tc>
                  <a:txBody>
                    <a:bodyPr/>
                    <a:lstStyle/>
                    <a:p>
                      <a:pPr marL="0" marR="0">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Name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Last Name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 Ending</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3582897"/>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Zack</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Mansdorf</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6305073"/>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Raja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Asim</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6179936"/>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Tanya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Conole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3313391"/>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Terry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Ketchum</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9766827"/>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Marjory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Anderson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6365220"/>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Wyatt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Bradbury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0125943"/>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 Kamildeen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Abiodun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013004"/>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Ashok</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Garlapati</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02506690"/>
                  </a:ext>
                </a:extLst>
              </a:tr>
              <a:tr h="395287">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Nick</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Sexton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2026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84979126"/>
                  </a:ext>
                </a:extLst>
              </a:tr>
            </a:tbl>
          </a:graphicData>
        </a:graphic>
      </p:graphicFrame>
    </p:spTree>
    <p:extLst>
      <p:ext uri="{BB962C8B-B14F-4D97-AF65-F5344CB8AC3E}">
        <p14:creationId xmlns:p14="http://schemas.microsoft.com/office/powerpoint/2010/main" val="420458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Content Placeholder 2">
            <a:extLst>
              <a:ext uri="{FF2B5EF4-FFF2-40B4-BE49-F238E27FC236}">
                <a16:creationId xmlns:a16="http://schemas.microsoft.com/office/drawing/2014/main" id="{FBAF4800-CE17-4A96-7C80-754C6C6C24E7}"/>
              </a:ext>
            </a:extLst>
          </p:cNvPr>
          <p:cNvSpPr>
            <a:spLocks noGrp="1"/>
          </p:cNvSpPr>
          <p:nvPr>
            <p:ph sz="half" idx="14"/>
          </p:nvPr>
        </p:nvSpPr>
        <p:spPr>
          <a:xfrm>
            <a:off x="7997253" y="1936375"/>
            <a:ext cx="3442447" cy="3765177"/>
          </a:xfrm>
        </p:spPr>
        <p:txBody>
          <a:bodyPr/>
          <a:lstStyle/>
          <a:p>
            <a:r>
              <a:rPr lang="en-US"/>
              <a:t>What are SOGs?</a:t>
            </a:r>
          </a:p>
          <a:p>
            <a:endParaRPr lang="en-US"/>
          </a:p>
          <a:p>
            <a:r>
              <a:rPr lang="en-US"/>
              <a:t>Process for review</a:t>
            </a:r>
          </a:p>
          <a:p>
            <a:endParaRPr lang="en-US"/>
          </a:p>
          <a:p>
            <a:r>
              <a:rPr lang="en-US"/>
              <a:t>Timeline for updating</a:t>
            </a:r>
          </a:p>
        </p:txBody>
      </p:sp>
      <p:sp>
        <p:nvSpPr>
          <p:cNvPr id="2" name="Title 1">
            <a:extLst>
              <a:ext uri="{FF2B5EF4-FFF2-40B4-BE49-F238E27FC236}">
                <a16:creationId xmlns:a16="http://schemas.microsoft.com/office/drawing/2014/main" id="{769B1A74-E668-3AA7-8DF6-27C5171F43DA}"/>
              </a:ext>
            </a:extLst>
          </p:cNvPr>
          <p:cNvSpPr>
            <a:spLocks noGrp="1"/>
          </p:cNvSpPr>
          <p:nvPr>
            <p:ph type="title"/>
          </p:nvPr>
        </p:nvSpPr>
        <p:spPr>
          <a:xfrm>
            <a:off x="7997252" y="398507"/>
            <a:ext cx="3442447" cy="1325563"/>
          </a:xfrm>
        </p:spPr>
        <p:txBody>
          <a:bodyPr anchor="ctr">
            <a:normAutofit/>
          </a:bodyPr>
          <a:lstStyle/>
          <a:p>
            <a:r>
              <a:rPr lang="en-US"/>
              <a:t>SOG Review</a:t>
            </a:r>
          </a:p>
        </p:txBody>
      </p:sp>
      <p:sp>
        <p:nvSpPr>
          <p:cNvPr id="4" name="Slide Number Placeholder 3">
            <a:extLst>
              <a:ext uri="{FF2B5EF4-FFF2-40B4-BE49-F238E27FC236}">
                <a16:creationId xmlns:a16="http://schemas.microsoft.com/office/drawing/2014/main" id="{15C764C6-527E-2F10-359E-6E51719704E9}"/>
              </a:ext>
            </a:extLst>
          </p:cNvPr>
          <p:cNvSpPr>
            <a:spLocks noGrp="1"/>
          </p:cNvSpPr>
          <p:nvPr>
            <p:ph type="sldNum" sz="quarter" idx="12"/>
          </p:nvPr>
        </p:nvSpPr>
        <p:spPr>
          <a:xfrm>
            <a:off x="7997252" y="6185181"/>
            <a:ext cx="501495" cy="365125"/>
          </a:xfrm>
        </p:spPr>
        <p:txBody>
          <a:bodyPr anchor="ctr">
            <a:normAutofit/>
          </a:bodyPr>
          <a:lstStyle/>
          <a:p>
            <a:pPr>
              <a:spcAft>
                <a:spcPts val="600"/>
              </a:spcAft>
            </a:pPr>
            <a:fld id="{FE64FAF0-67D6-8641-82FF-792E6360F5A5}" type="slidenum">
              <a:rPr lang="en-US" smtClean="0"/>
              <a:pPr>
                <a:spcAft>
                  <a:spcPts val="600"/>
                </a:spcAft>
              </a:pPr>
              <a:t>5</a:t>
            </a:fld>
            <a:endParaRPr lang="en-US"/>
          </a:p>
        </p:txBody>
      </p:sp>
      <p:pic>
        <p:nvPicPr>
          <p:cNvPr id="1032" name="Picture 8" descr="Icon Review Library PNG Transparent Background, Free Download #9840 -  FreeIconsPNG">
            <a:extLst>
              <a:ext uri="{FF2B5EF4-FFF2-40B4-BE49-F238E27FC236}">
                <a16:creationId xmlns:a16="http://schemas.microsoft.com/office/drawing/2014/main" id="{668D872D-6DBA-3B4D-D3E4-25D97165004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03" r="20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1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4FC464-D175-3C44-9C72-0A4E4C0248B1}"/>
              </a:ext>
            </a:extLst>
          </p:cNvPr>
          <p:cNvSpPr>
            <a:spLocks noGrp="1"/>
          </p:cNvSpPr>
          <p:nvPr>
            <p:ph type="title"/>
          </p:nvPr>
        </p:nvSpPr>
        <p:spPr/>
        <p:txBody>
          <a:bodyPr>
            <a:normAutofit fontScale="90000"/>
          </a:bodyPr>
          <a:lstStyle/>
          <a:p>
            <a:r>
              <a:rPr lang="en-US" sz="6000" dirty="0">
                <a:effectLst/>
                <a:ea typeface="Calibri" panose="020F0502020204030204" pitchFamily="34" charset="0"/>
                <a:cs typeface="Times New Roman" panose="02020603050405020304" pitchFamily="18" charset="0"/>
              </a:rPr>
              <a:t>Key Performance Indicator </a:t>
            </a:r>
            <a:br>
              <a:rPr lang="en-US" sz="6000" dirty="0">
                <a:effectLst/>
                <a:ea typeface="Calibri" panose="020F0502020204030204" pitchFamily="34" charset="0"/>
                <a:cs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57FEAB74-BCEF-0DFF-FC5F-ACCFF1A4A508}"/>
              </a:ext>
            </a:extLst>
          </p:cNvPr>
          <p:cNvSpPr>
            <a:spLocks noGrp="1"/>
          </p:cNvSpPr>
          <p:nvPr>
            <p:ph type="sldNum" sz="quarter" idx="12"/>
          </p:nvPr>
        </p:nvSpPr>
        <p:spPr/>
        <p:txBody>
          <a:bodyPr/>
          <a:lstStyle/>
          <a:p>
            <a:fld id="{FE64FAF0-67D6-8641-82FF-792E6360F5A5}" type="slidenum">
              <a:rPr lang="en-US" smtClean="0"/>
              <a:pPr/>
              <a:t>6</a:t>
            </a:fld>
            <a:endParaRPr lang="en-US"/>
          </a:p>
        </p:txBody>
      </p:sp>
      <p:sp>
        <p:nvSpPr>
          <p:cNvPr id="2" name="Content Placeholder 1">
            <a:extLst>
              <a:ext uri="{FF2B5EF4-FFF2-40B4-BE49-F238E27FC236}">
                <a16:creationId xmlns:a16="http://schemas.microsoft.com/office/drawing/2014/main" id="{0343B7CC-8F7E-19FA-9FC3-2F3EEBE65DF2}"/>
              </a:ext>
            </a:extLst>
          </p:cNvPr>
          <p:cNvSpPr>
            <a:spLocks noGrp="1"/>
          </p:cNvSpPr>
          <p:nvPr>
            <p:ph sz="half" idx="1"/>
          </p:nvPr>
        </p:nvSpPr>
        <p:spPr>
          <a:solidFill>
            <a:schemeClr val="accent2"/>
          </a:solidFill>
        </p:spPr>
        <p:txBody>
          <a:bodyPr/>
          <a:lstStyle/>
          <a:p>
            <a:pPr marL="0" indent="0">
              <a:buNone/>
            </a:pPr>
            <a:r>
              <a:rPr lang="en-US" sz="3200" b="1" dirty="0">
                <a:solidFill>
                  <a:schemeClr val="bg1"/>
                </a:solidFill>
                <a:effectLst/>
                <a:ea typeface="Calibri" panose="020F0502020204030204" pitchFamily="34" charset="0"/>
                <a:cs typeface="Times New Roman" panose="02020603050405020304" pitchFamily="18" charset="0"/>
              </a:rPr>
              <a:t>GOAL</a:t>
            </a:r>
          </a:p>
          <a:p>
            <a:r>
              <a:rPr lang="en-US" sz="2800" dirty="0">
                <a:solidFill>
                  <a:schemeClr val="bg1"/>
                </a:solidFill>
                <a:effectLst/>
                <a:ea typeface="Calibri" panose="020F0502020204030204" pitchFamily="34" charset="0"/>
                <a:cs typeface="Times New Roman" panose="02020603050405020304" pitchFamily="18" charset="0"/>
              </a:rPr>
              <a:t>75% of Advisory Group members engage and provide input into the development of the strategic plan</a:t>
            </a:r>
            <a:endParaRPr lang="en-US" dirty="0">
              <a:solidFill>
                <a:schemeClr val="bg1"/>
              </a:solidFill>
            </a:endParaRPr>
          </a:p>
        </p:txBody>
      </p:sp>
      <p:sp>
        <p:nvSpPr>
          <p:cNvPr id="4" name="Content Placeholder 3">
            <a:extLst>
              <a:ext uri="{FF2B5EF4-FFF2-40B4-BE49-F238E27FC236}">
                <a16:creationId xmlns:a16="http://schemas.microsoft.com/office/drawing/2014/main" id="{B536DC2C-F027-DC2A-372E-C78170690307}"/>
              </a:ext>
            </a:extLst>
          </p:cNvPr>
          <p:cNvSpPr>
            <a:spLocks noGrp="1"/>
          </p:cNvSpPr>
          <p:nvPr>
            <p:ph sz="half" idx="13"/>
          </p:nvPr>
        </p:nvSpPr>
        <p:spPr/>
        <p:txBody>
          <a:bodyPr>
            <a:normAutofit/>
          </a:bodyPr>
          <a:lstStyle/>
          <a:p>
            <a:pPr marL="0" indent="0">
              <a:buNone/>
            </a:pPr>
            <a:r>
              <a:rPr lang="en-US" sz="3200" b="1" dirty="0"/>
              <a:t>ACTUAL</a:t>
            </a:r>
          </a:p>
        </p:txBody>
      </p:sp>
      <p:sp>
        <p:nvSpPr>
          <p:cNvPr id="9" name="Content Placeholder 2">
            <a:extLst>
              <a:ext uri="{FF2B5EF4-FFF2-40B4-BE49-F238E27FC236}">
                <a16:creationId xmlns:a16="http://schemas.microsoft.com/office/drawing/2014/main" id="{604C8F89-9B59-395F-A4F9-91C369424B53}"/>
              </a:ext>
            </a:extLst>
          </p:cNvPr>
          <p:cNvSpPr txBox="1">
            <a:spLocks/>
          </p:cNvSpPr>
          <p:nvPr/>
        </p:nvSpPr>
        <p:spPr>
          <a:xfrm>
            <a:off x="8853896" y="2906080"/>
            <a:ext cx="5181600" cy="3763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435"/>
              </a:buClr>
              <a:buFont typeface="Wingdings" pitchFamily="2" charset="2"/>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FCB03"/>
              </a:buClr>
              <a:buFont typeface="Wingdings" pitchFamily="2" charset="2"/>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FCB03"/>
              </a:buClr>
              <a:buFont typeface="Wingdings" pitchFamily="2" charset="2"/>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CB03"/>
              </a:buClr>
              <a:buFont typeface="Wingdings" pitchFamily="2" charset="2"/>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CB03"/>
              </a:buClr>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itchFamily="2" charset="2"/>
              <a:buNone/>
            </a:pPr>
            <a:endParaRPr lang="en-US" dirty="0"/>
          </a:p>
        </p:txBody>
      </p:sp>
      <p:pic>
        <p:nvPicPr>
          <p:cNvPr id="12" name="Picture 11" descr="A picture containing font, logo, graphics, symbol&#10;&#10;Description automatically generated">
            <a:extLst>
              <a:ext uri="{FF2B5EF4-FFF2-40B4-BE49-F238E27FC236}">
                <a16:creationId xmlns:a16="http://schemas.microsoft.com/office/drawing/2014/main" id="{43FD9073-F131-4638-16C4-BA0637975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62" y="2557507"/>
            <a:ext cx="4333875" cy="2476500"/>
          </a:xfrm>
          <a:prstGeom prst="rect">
            <a:avLst/>
          </a:prstGeom>
        </p:spPr>
      </p:pic>
    </p:spTree>
    <p:extLst>
      <p:ext uri="{BB962C8B-B14F-4D97-AF65-F5344CB8AC3E}">
        <p14:creationId xmlns:p14="http://schemas.microsoft.com/office/powerpoint/2010/main" val="310185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637019F-3775-DCB4-2EC8-EE2CA69AA786}"/>
              </a:ext>
            </a:extLst>
          </p:cNvPr>
          <p:cNvSpPr>
            <a:spLocks noGrp="1"/>
          </p:cNvSpPr>
          <p:nvPr>
            <p:ph type="title"/>
          </p:nvPr>
        </p:nvSpPr>
        <p:spPr>
          <a:xfrm>
            <a:off x="838200" y="398507"/>
            <a:ext cx="10515600" cy="1325563"/>
          </a:xfrm>
        </p:spPr>
        <p:txBody>
          <a:bodyPr anchor="ctr">
            <a:normAutofit/>
          </a:bodyPr>
          <a:lstStyle/>
          <a:p>
            <a:r>
              <a:rPr lang="en-US"/>
              <a:t>First Year Accomplishments</a:t>
            </a:r>
          </a:p>
        </p:txBody>
      </p:sp>
      <p:sp>
        <p:nvSpPr>
          <p:cNvPr id="3" name="Slide Number Placeholder 2">
            <a:extLst>
              <a:ext uri="{FF2B5EF4-FFF2-40B4-BE49-F238E27FC236}">
                <a16:creationId xmlns:a16="http://schemas.microsoft.com/office/drawing/2014/main" id="{4B00D57A-0E8E-4330-F23D-928E322B66A6}"/>
              </a:ext>
            </a:extLst>
          </p:cNvPr>
          <p:cNvSpPr>
            <a:spLocks noGrp="1"/>
          </p:cNvSpPr>
          <p:nvPr>
            <p:ph type="sldNum" sz="quarter" idx="12"/>
          </p:nvPr>
        </p:nvSpPr>
        <p:spPr>
          <a:xfrm>
            <a:off x="838200" y="6185181"/>
            <a:ext cx="2743200" cy="365125"/>
          </a:xfrm>
        </p:spPr>
        <p:txBody>
          <a:bodyPr anchor="ctr">
            <a:normAutofit/>
          </a:bodyPr>
          <a:lstStyle/>
          <a:p>
            <a:pPr>
              <a:spcAft>
                <a:spcPts val="600"/>
              </a:spcAft>
            </a:pPr>
            <a:fld id="{02E904B5-54B8-864F-8BB3-16E49652009E}" type="slidenum">
              <a:rPr lang="en-US" smtClean="0"/>
              <a:pPr>
                <a:spcAft>
                  <a:spcPts val="600"/>
                </a:spcAft>
              </a:pPr>
              <a:t>7</a:t>
            </a:fld>
            <a:endParaRPr lang="en-US"/>
          </a:p>
        </p:txBody>
      </p:sp>
      <p:graphicFrame>
        <p:nvGraphicFramePr>
          <p:cNvPr id="18" name="Content Placeholder 2">
            <a:extLst>
              <a:ext uri="{FF2B5EF4-FFF2-40B4-BE49-F238E27FC236}">
                <a16:creationId xmlns:a16="http://schemas.microsoft.com/office/drawing/2014/main" id="{E1621D7C-2273-20AA-1BF6-E5747CAD8266}"/>
              </a:ext>
            </a:extLst>
          </p:cNvPr>
          <p:cNvGraphicFramePr>
            <a:graphicFrameLocks noGrp="1"/>
          </p:cNvGraphicFramePr>
          <p:nvPr>
            <p:ph idx="1"/>
            <p:extLst>
              <p:ext uri="{D42A27DB-BD31-4B8C-83A1-F6EECF244321}">
                <p14:modId xmlns:p14="http://schemas.microsoft.com/office/powerpoint/2010/main" val="301641925"/>
              </p:ext>
            </p:extLst>
          </p:nvPr>
        </p:nvGraphicFramePr>
        <p:xfrm>
          <a:off x="838200" y="2106970"/>
          <a:ext cx="10515600" cy="371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75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D4F2-AF6D-4394-8957-08017B5D1D22}"/>
              </a:ext>
            </a:extLst>
          </p:cNvPr>
          <p:cNvSpPr>
            <a:spLocks noGrp="1"/>
          </p:cNvSpPr>
          <p:nvPr>
            <p:ph type="title"/>
          </p:nvPr>
        </p:nvSpPr>
        <p:spPr>
          <a:xfrm>
            <a:off x="838200" y="398507"/>
            <a:ext cx="10515600" cy="1325563"/>
          </a:xfrm>
        </p:spPr>
        <p:txBody>
          <a:bodyPr anchor="ctr">
            <a:normAutofit/>
          </a:bodyPr>
          <a:lstStyle/>
          <a:p>
            <a:r>
              <a:rPr lang="en-US" dirty="0"/>
              <a:t>Strategic Plan Update</a:t>
            </a:r>
            <a:endParaRPr lang="en-SD" dirty="0"/>
          </a:p>
        </p:txBody>
      </p:sp>
      <p:sp>
        <p:nvSpPr>
          <p:cNvPr id="4" name="Slide Number Placeholder 3">
            <a:extLst>
              <a:ext uri="{FF2B5EF4-FFF2-40B4-BE49-F238E27FC236}">
                <a16:creationId xmlns:a16="http://schemas.microsoft.com/office/drawing/2014/main" id="{D70FC240-6FB2-4662-880C-8B4436C4A62C}"/>
              </a:ext>
            </a:extLst>
          </p:cNvPr>
          <p:cNvSpPr>
            <a:spLocks noGrp="1"/>
          </p:cNvSpPr>
          <p:nvPr>
            <p:ph type="sldNum" sz="quarter" idx="12"/>
          </p:nvPr>
        </p:nvSpPr>
        <p:spPr>
          <a:xfrm>
            <a:off x="838200" y="6185181"/>
            <a:ext cx="27432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Content Placeholder 2">
            <a:extLst>
              <a:ext uri="{FF2B5EF4-FFF2-40B4-BE49-F238E27FC236}">
                <a16:creationId xmlns:a16="http://schemas.microsoft.com/office/drawing/2014/main" id="{846D38B2-4726-2042-4D30-D7B68E311DAD}"/>
              </a:ext>
            </a:extLst>
          </p:cNvPr>
          <p:cNvGraphicFramePr>
            <a:graphicFrameLocks noGrp="1"/>
          </p:cNvGraphicFramePr>
          <p:nvPr>
            <p:ph idx="1"/>
          </p:nvPr>
        </p:nvGraphicFramePr>
        <p:xfrm>
          <a:off x="838200" y="1570573"/>
          <a:ext cx="10515600" cy="371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61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2046-A234-D731-DA11-0E3F9EE283D4}"/>
              </a:ext>
            </a:extLst>
          </p:cNvPr>
          <p:cNvSpPr>
            <a:spLocks noGrp="1"/>
          </p:cNvSpPr>
          <p:nvPr>
            <p:ph type="title"/>
          </p:nvPr>
        </p:nvSpPr>
        <p:spPr>
          <a:xfrm>
            <a:off x="838200" y="229698"/>
            <a:ext cx="10515600" cy="1325563"/>
          </a:xfrm>
        </p:spPr>
        <p:txBody>
          <a:bodyPr/>
          <a:lstStyle/>
          <a:p>
            <a:r>
              <a:rPr lang="en-US" dirty="0"/>
              <a:t>Advisory Group’s Role </a:t>
            </a:r>
          </a:p>
        </p:txBody>
      </p:sp>
      <p:sp>
        <p:nvSpPr>
          <p:cNvPr id="3" name="Content Placeholder 2">
            <a:extLst>
              <a:ext uri="{FF2B5EF4-FFF2-40B4-BE49-F238E27FC236}">
                <a16:creationId xmlns:a16="http://schemas.microsoft.com/office/drawing/2014/main" id="{B9792F6F-3ED2-D37F-6A19-3633E7DE3DB0}"/>
              </a:ext>
            </a:extLst>
          </p:cNvPr>
          <p:cNvSpPr>
            <a:spLocks noGrp="1"/>
          </p:cNvSpPr>
          <p:nvPr>
            <p:ph idx="1"/>
          </p:nvPr>
        </p:nvSpPr>
        <p:spPr>
          <a:xfrm>
            <a:off x="838199" y="1555261"/>
            <a:ext cx="10700658" cy="4904232"/>
          </a:xfrm>
        </p:spPr>
        <p:txBody>
          <a:bodyPr>
            <a:normAutofit lnSpcReduction="10000"/>
          </a:bodyPr>
          <a:lstStyle/>
          <a:p>
            <a:pPr marL="457200" indent="-457200">
              <a:lnSpc>
                <a:spcPct val="110000"/>
              </a:lnSpc>
              <a:buFont typeface="Wingdings" panose="05000000000000000000" pitchFamily="2" charset="2"/>
              <a:buChar char="§"/>
            </a:pPr>
            <a:r>
              <a:rPr lang="en-US" dirty="0"/>
              <a:t>Input from Town Hall Meetings:  </a:t>
            </a:r>
            <a:endParaRPr lang="en-US" dirty="0">
              <a:solidFill>
                <a:srgbClr val="006435"/>
              </a:solidFill>
            </a:endParaRPr>
          </a:p>
          <a:p>
            <a:pPr marL="857250" lvl="1">
              <a:lnSpc>
                <a:spcPct val="110000"/>
              </a:lnSpc>
              <a:buClr>
                <a:srgbClr val="006435"/>
              </a:buClr>
              <a:buFont typeface="+mj-lt"/>
              <a:buAutoNum type="arabicPeriod"/>
            </a:pPr>
            <a:r>
              <a:rPr lang="en-US" dirty="0">
                <a:solidFill>
                  <a:srgbClr val="006435"/>
                </a:solidFill>
              </a:rPr>
              <a:t>Sustainability</a:t>
            </a:r>
            <a:r>
              <a:rPr lang="en-US" dirty="0"/>
              <a:t> – need ASSP to provide stronger leadership in this area helping OSH professionals position safety in the discussion.</a:t>
            </a:r>
          </a:p>
          <a:p>
            <a:pPr marL="857250" lvl="1">
              <a:lnSpc>
                <a:spcPct val="110000"/>
              </a:lnSpc>
              <a:buClr>
                <a:srgbClr val="006435"/>
              </a:buClr>
              <a:buFont typeface="+mj-lt"/>
              <a:buAutoNum type="arabicPeriod"/>
            </a:pPr>
            <a:r>
              <a:rPr lang="en-US" dirty="0">
                <a:solidFill>
                  <a:srgbClr val="006435"/>
                </a:solidFill>
              </a:rPr>
              <a:t>Technology</a:t>
            </a:r>
            <a:r>
              <a:rPr lang="en-US" dirty="0"/>
              <a:t> and its impact on OSH. ASSP should consider upgrading standards and guidelines to keep up with advancements in technology.  </a:t>
            </a:r>
          </a:p>
          <a:p>
            <a:pPr marL="857250" lvl="1">
              <a:lnSpc>
                <a:spcPct val="110000"/>
              </a:lnSpc>
              <a:buClr>
                <a:srgbClr val="006435"/>
              </a:buClr>
              <a:buFont typeface="+mj-lt"/>
              <a:buAutoNum type="arabicPeriod"/>
            </a:pPr>
            <a:r>
              <a:rPr lang="en-US" dirty="0">
                <a:solidFill>
                  <a:srgbClr val="006435"/>
                </a:solidFill>
              </a:rPr>
              <a:t>Increase awareness of ASSP and the profession.</a:t>
            </a:r>
          </a:p>
          <a:p>
            <a:pPr marL="400050" lvl="1" indent="0">
              <a:lnSpc>
                <a:spcPct val="110000"/>
              </a:lnSpc>
              <a:buClr>
                <a:srgbClr val="006435"/>
              </a:buClr>
              <a:buNone/>
            </a:pPr>
            <a:endParaRPr lang="en-US" dirty="0"/>
          </a:p>
          <a:p>
            <a:pPr marL="457200" indent="-457200">
              <a:lnSpc>
                <a:spcPct val="110000"/>
              </a:lnSpc>
              <a:buFont typeface="Wingdings" panose="05000000000000000000" pitchFamily="2" charset="2"/>
              <a:buChar char="§"/>
            </a:pPr>
            <a:r>
              <a:rPr lang="en-US" dirty="0"/>
              <a:t>How this input informs the Strategic Plan:  </a:t>
            </a:r>
          </a:p>
          <a:p>
            <a:pPr marL="742950" lvl="1" indent="-342900">
              <a:lnSpc>
                <a:spcPct val="110000"/>
              </a:lnSpc>
              <a:buClr>
                <a:srgbClr val="006435"/>
              </a:buClr>
              <a:buFont typeface="Wingdings" panose="05000000000000000000" pitchFamily="2" charset="2"/>
              <a:buChar char="§"/>
            </a:pPr>
            <a:r>
              <a:rPr lang="en-US" dirty="0"/>
              <a:t>Create practical and vetted tools and solutions for workplace challenges</a:t>
            </a:r>
          </a:p>
          <a:p>
            <a:pPr marL="742950" lvl="1" indent="-342900">
              <a:lnSpc>
                <a:spcPct val="110000"/>
              </a:lnSpc>
              <a:buClr>
                <a:srgbClr val="006435"/>
              </a:buClr>
              <a:buFont typeface="Wingdings" panose="05000000000000000000" pitchFamily="2" charset="2"/>
              <a:buChar char="§"/>
            </a:pPr>
            <a:r>
              <a:rPr lang="en-US" dirty="0"/>
              <a:t>Expand education offerings to include topics such as ESG and AI</a:t>
            </a:r>
          </a:p>
          <a:p>
            <a:pPr marL="742950" lvl="1" indent="-342900">
              <a:lnSpc>
                <a:spcPct val="110000"/>
              </a:lnSpc>
              <a:buClr>
                <a:srgbClr val="006435"/>
              </a:buClr>
              <a:buFont typeface="Wingdings" panose="05000000000000000000" pitchFamily="2" charset="2"/>
              <a:buChar char="§"/>
            </a:pPr>
            <a:r>
              <a:rPr lang="en-US" dirty="0"/>
              <a:t>Guidance shared with the Board </a:t>
            </a:r>
            <a:r>
              <a:rPr lang="en-US" dirty="0">
                <a:solidFill>
                  <a:srgbClr val="006435"/>
                </a:solidFill>
              </a:rPr>
              <a:t>“Be the Association of choice.”</a:t>
            </a:r>
          </a:p>
          <a:p>
            <a:pPr marL="742950" lvl="1" indent="-342900">
              <a:lnSpc>
                <a:spcPct val="110000"/>
              </a:lnSpc>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26FBA4BE-3818-25D7-00C3-0E902FA45B9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64FAF0-67D6-8641-82FF-792E6360F5A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7276798"/>
      </p:ext>
    </p:extLst>
  </p:cSld>
  <p:clrMapOvr>
    <a:masterClrMapping/>
  </p:clrMapOvr>
</p:sld>
</file>

<file path=ppt/theme/theme1.xml><?xml version="1.0" encoding="utf-8"?>
<a:theme xmlns:a="http://schemas.openxmlformats.org/drawingml/2006/main" name="1_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P_PPT_Template16x9_20190729_FNL  -  Read-Only" id="{84F3F255-95FC-47A8-A74B-B57506DAFB99}" vid="{A62C46BF-A9F9-4E35-A370-4EC9BB35F883}"/>
    </a:ext>
  </a:extLst>
</a:theme>
</file>

<file path=ppt/theme/theme2.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P_PPT_Template16x9" id="{0C05D66E-C33A-44F9-BB13-50709CFF9EEA}" vid="{2969253B-5D29-42C3-AF00-371EA21A52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1559</Words>
  <Application>Microsoft Office PowerPoint</Application>
  <PresentationFormat>Widescreen</PresentationFormat>
  <Paragraphs>262</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Myriad Pro</vt:lpstr>
      <vt:lpstr>Wingdings</vt:lpstr>
      <vt:lpstr>1_Custom Design</vt:lpstr>
      <vt:lpstr>Custom Design</vt:lpstr>
      <vt:lpstr>Advisory Group Meeting </vt:lpstr>
      <vt:lpstr>Meeting Agenda</vt:lpstr>
      <vt:lpstr>Welcome</vt:lpstr>
      <vt:lpstr>Operations Committee </vt:lpstr>
      <vt:lpstr>SOG Review</vt:lpstr>
      <vt:lpstr>Key Performance Indicator  </vt:lpstr>
      <vt:lpstr>First Year Accomplishments</vt:lpstr>
      <vt:lpstr>Strategic Plan Update</vt:lpstr>
      <vt:lpstr>Advisory Group’s Role </vt:lpstr>
      <vt:lpstr>Overview: Member Value</vt:lpstr>
      <vt:lpstr>Advisory Group Role</vt:lpstr>
      <vt:lpstr>Breakout Sessions</vt:lpstr>
      <vt:lpstr>Breakout Session Discussions</vt:lpstr>
      <vt:lpstr>Breakout Room Notes</vt:lpstr>
      <vt:lpstr>Member – at – Large Recruitment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Group Meeting</dc:title>
  <dc:creator>Dallas Tomlin</dc:creator>
  <cp:lastModifiedBy>Dallas Tomlin</cp:lastModifiedBy>
  <cp:revision>10</cp:revision>
  <dcterms:created xsi:type="dcterms:W3CDTF">2023-04-24T16:03:19Z</dcterms:created>
  <dcterms:modified xsi:type="dcterms:W3CDTF">2023-05-12T17:01:36Z</dcterms:modified>
</cp:coreProperties>
</file>