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6"/>
  </p:notesMasterIdLst>
  <p:handoutMasterIdLst>
    <p:handoutMasterId r:id="rId7"/>
  </p:handoutMasterIdLst>
  <p:sldIdLst>
    <p:sldId id="285" r:id="rId3"/>
    <p:sldId id="283" r:id="rId4"/>
    <p:sldId id="972" r:id="rId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2503A30-F75A-4761-BB5D-CC5E2ABA09D2}">
          <p14:sldIdLst>
            <p14:sldId id="285"/>
          </p14:sldIdLst>
        </p14:section>
        <p14:section name="Module 1" id="{1D788132-D503-43FE-BAE2-284CF481A6DE}">
          <p14:sldIdLst>
            <p14:sldId id="283"/>
            <p14:sldId id="972"/>
          </p14:sldIdLst>
        </p14:section>
        <p14:section name="Module 2" id="{49DFEF89-B1D3-4D59-8BFE-8FA6F49A36AE}">
          <p14:sldIdLst/>
        </p14:section>
        <p14:section name="Module 3" id="{555A6907-6364-4C3F-9201-5FEB2CF07C82}">
          <p14:sldIdLst/>
        </p14:section>
        <p14:section name="Module 4" id="{087F77D5-299E-46FD-9CD9-39C353FECD57}">
          <p14:sldIdLst/>
        </p14:section>
        <p14:section name="Module 5" id="{DBEE0229-DE2A-46C6-90D1-23C1161322A7}">
          <p14:sldIdLst/>
        </p14:section>
        <p14:section name="Module 6" id="{DA7ED7B6-4C2A-46AF-A643-E7946849530F}">
          <p14:sldIdLst/>
        </p14:section>
        <p14:section name="Module 7" id="{A7300BF9-7F06-49D1-9C69-A321745E5285}">
          <p14:sldIdLst/>
        </p14:section>
        <p14:section name="Module 8" id="{24A9AD78-D2FB-4439-9565-98A9F128FF9D}">
          <p14:sldIdLst/>
        </p14:section>
        <p14:section name="Module 9" id="{B4931E17-5C6A-48FC-9343-1B9049838B8C}">
          <p14:sldIdLst/>
        </p14:section>
        <p14:section name="Module 10" id="{79A46A4D-C7D4-4B1B-9D90-3326BD0B550D}">
          <p14:sldIdLst/>
        </p14:section>
        <p14:section name="Module 11" id="{DAE2773D-001C-4488-ACD1-74AF43264346}">
          <p14:sldIdLst/>
        </p14:section>
        <p14:section name="Module 12" id="{3A8D5467-3B08-47BD-8870-D6942267A272}">
          <p14:sldIdLst/>
        </p14:section>
        <p14:section name="Module 14" id="{7E2D020B-3EE3-4469-9F80-5A175BC00717}">
          <p14:sldIdLst/>
        </p14:section>
        <p14:section name="Conclusion" id="{3A323A22-FEB7-4D57-9007-900112D529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Schulze" initials="LS" lastIdx="1" clrIdx="0">
    <p:extLst>
      <p:ext uri="{19B8F6BF-5375-455C-9EA6-DF929625EA0E}">
        <p15:presenceInfo xmlns:p15="http://schemas.microsoft.com/office/powerpoint/2012/main" userId="ff249d575d5b07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5"/>
    <a:srgbClr val="3EA39A"/>
    <a:srgbClr val="0164A8"/>
    <a:srgbClr val="FFC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2857"/>
  </p:normalViewPr>
  <p:slideViewPr>
    <p:cSldViewPr snapToGrid="0" snapToObjects="1">
      <p:cViewPr varScale="1">
        <p:scale>
          <a:sx n="94" d="100"/>
          <a:sy n="94" d="100"/>
        </p:scale>
        <p:origin x="13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349C-3497-4D02-BBC4-93575F6F2770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Authored by Don Smith, Texas A&amp;M UniversityBlank &amp; Tarquin: 5</a:t>
            </a:r>
            <a:r>
              <a:rPr lang="en-US" baseline="30000"/>
              <a:t>th</a:t>
            </a:r>
            <a:r>
              <a:rPr lang="en-US"/>
              <a:t> Edition. Ch.2 Authored by Dr. Don Smith, Texas A&amp;M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E170-A839-43ED-A32A-D5AD40898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270" y="1639482"/>
            <a:ext cx="11509920" cy="357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/>
        </p:nvSpPr>
        <p:spPr>
          <a:xfrm>
            <a:off x="832756" y="5451021"/>
            <a:ext cx="103327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8 - 12 &amp; 15 - 19, 2021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Classroom Learning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#SafetyFOCUS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B002F-4A41-41FC-8A86-36A4FA578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022F-F90F-4663-BB80-A33C7EE86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54AC03-52FC-43B7-8868-7E2AE8C9FC93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6F2E2-1370-458D-9DD3-A16E251A9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20928-DCBC-44FE-8875-AC2F1A55D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FC6D8-0277-4FDF-9700-68BCDBAB7676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8B12F-C3E5-43FF-9C0E-8B8FEF8D24B6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DA3A6-4180-4C30-8EB0-F01E37370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86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E5CD8-4D3E-4447-BEF3-2E029658C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60E25-D6A6-4ED0-8EBD-362DBC4BC33D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C7D22B-C24B-4D2E-BC18-6002C5BA9E7D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044BC-91A3-4077-91BF-B9972A1FBBA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5805C-5A8B-4CF5-9365-F2331B47B82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AD7ED-E333-46E8-A21A-54CDDCD6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E0933-A5AC-45C4-914A-2FE208115D4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EA86D-ADFC-4F17-8F63-AD1B9691832F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A1A11-5CE5-4E14-A45E-777CA957C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D7B36-15AD-45CB-9552-D54696214969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296EA-C13B-4993-8F7C-41295D36BAF2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DAFFD-F8E0-4D8C-BBCD-F3FA5D75E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7A556-8E46-4E6A-83B7-609B334D2885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76DA2-87BD-4835-8111-375291036C76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BF05E-49C5-4A54-8F4E-A56A1354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37E9D-BDDC-4887-9C02-8089F3B05F50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ED08A-6D58-4B5B-8AF9-EE3D20FABB84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B570-2CCF-4BE1-AA5D-C1119E758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AA210-FF6A-4396-A1DC-1DCF6BB830BD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B6911-A93D-4545-A98A-C4DEE545EAC3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DA66F2-70B5-41A0-A1F2-4C61FF5383EF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A7D26-E48A-412A-B14D-64E72113C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551279-C7A8-4677-9248-4CA6D482C6C0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B7C4F-BF95-4958-BC35-1DD6F1B6910B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C229B-A7FC-4C7F-807D-3699A8095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D3A02-D0B6-450E-A4FF-2524CD80F16D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BCEC9-DBDE-4FBE-B795-102FA4FA025A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5DB44-95A5-45F4-9453-74AAC2BDC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11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26559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1326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3" r:id="rId2"/>
    <p:sldLayoutId id="2147483698" r:id="rId3"/>
    <p:sldLayoutId id="2147483709" r:id="rId4"/>
    <p:sldLayoutId id="2147483712" r:id="rId5"/>
    <p:sldLayoutId id="2147483696" r:id="rId6"/>
    <p:sldLayoutId id="2147483711" r:id="rId7"/>
    <p:sldLayoutId id="2147483710" r:id="rId8"/>
    <p:sldLayoutId id="2147483699" r:id="rId9"/>
    <p:sldLayoutId id="2147483705" r:id="rId10"/>
    <p:sldLayoutId id="2147483700" r:id="rId11"/>
    <p:sldLayoutId id="2147483701" r:id="rId12"/>
    <p:sldLayoutId id="2147483702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hyperlink" Target="mailto:docergo@gmail.com" TargetMode="External"/><Relationship Id="rId4" Type="http://schemas.openxmlformats.org/officeDocument/2006/relationships/hyperlink" Target="mailto:ljhs@u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hyperlink" Target="https://www.assp.org/membership/communities/practice-specialties/engin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Engineers Week – Engineers in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A96-1E23-4D66-8030-137B796B69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Lawrence J. H. Schulze, PhD, PE, CPE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Process Safety Certificate Program</a:t>
            </a:r>
          </a:p>
          <a:p>
            <a:r>
              <a:rPr lang="en-US" dirty="0"/>
              <a:t>E206 Engineering Building 2</a:t>
            </a:r>
          </a:p>
          <a:p>
            <a:r>
              <a:rPr lang="en-US" dirty="0"/>
              <a:t>University of Houston, Houston TX  77204-4008</a:t>
            </a:r>
          </a:p>
          <a:p>
            <a:r>
              <a:rPr lang="en-US" dirty="0">
                <a:hlinkClick r:id="rId4"/>
              </a:rPr>
              <a:t>ljhs@uh.edu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docergo@gmail.com</a:t>
            </a:r>
            <a:r>
              <a:rPr lang="en-US" dirty="0"/>
              <a:t>, 713-252-2803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8"/>
    </mc:Choice>
    <mc:Fallback xmlns="">
      <p:transition spd="slow" advTm="19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5E0A-7B70-4D7B-83E1-7B6D0D15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</a:t>
            </a:r>
            <a:endParaRPr lang="en-S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39FB-C5C4-4B51-9D8B-C9ABEE8D1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" y="3823335"/>
            <a:ext cx="10058400" cy="1828800"/>
          </a:xfrm>
        </p:spPr>
        <p:txBody>
          <a:bodyPr/>
          <a:lstStyle/>
          <a:p>
            <a:r>
              <a:rPr lang="en-US" dirty="0" err="1"/>
              <a:t>Birdsill</a:t>
            </a:r>
            <a:r>
              <a:rPr lang="en-US" dirty="0"/>
              <a:t> Holly Jr.</a:t>
            </a:r>
          </a:p>
          <a:p>
            <a:r>
              <a:rPr lang="en-US" dirty="0"/>
              <a:t>1820-189</a:t>
            </a:r>
          </a:p>
          <a:p>
            <a:r>
              <a:rPr lang="en-US" dirty="0"/>
              <a:t>ASME.org and Invent.org</a:t>
            </a:r>
            <a:endParaRPr lang="en-SD" dirty="0"/>
          </a:p>
        </p:txBody>
      </p:sp>
      <p:pic>
        <p:nvPicPr>
          <p:cNvPr id="5" name="Picture 4" descr="https://www.invent.org/sites/default/files/styles/inductee_detail_media/public/inductees/276-master_0.jpg?h=754009f3&amp;itok=H3tCore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05" y="0"/>
            <a:ext cx="4095750" cy="60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7/78/1869BirdsillHollyHydrantSideTop.jpg/220px-1869BirdsillHollyHydrantSide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6"/>
    </mc:Choice>
    <mc:Fallback xmlns="">
      <p:transition spd="slow" advTm="25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2828572"/>
            <a:ext cx="9497682" cy="1920240"/>
          </a:xfrm>
        </p:spPr>
        <p:txBody>
          <a:bodyPr/>
          <a:lstStyle/>
          <a:p>
            <a:r>
              <a:rPr lang="en-US" dirty="0"/>
              <a:t>Engineering Practice Specialty – Come Join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7480" y="5103614"/>
            <a:ext cx="451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Safety Engineer Practice Specialty | ASSP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87"/>
    </mc:Choice>
    <mc:Fallback xmlns="">
      <p:transition spd="slow" advTm="82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fety_Focus_Instructor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_Focus_InstructorTemplate" id="{8DB7E01A-9E36-49BA-87D9-42441F1525EF}" vid="{7EE8D913-61B2-4091-9D64-CAA710AFBF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23982</TotalTime>
  <Words>78</Words>
  <Application>Microsoft Office PowerPoint</Application>
  <PresentationFormat>Widescreen</PresentationFormat>
  <Paragraphs>14</Paragraphs>
  <Slides>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Myriad Pro</vt:lpstr>
      <vt:lpstr>Wingdings</vt:lpstr>
      <vt:lpstr>Custom Design</vt:lpstr>
      <vt:lpstr>Safety_Focus_InstructorTemplate</vt:lpstr>
      <vt:lpstr>Engineers Week – Engineers in Safety</vt:lpstr>
      <vt:lpstr>Module 1</vt:lpstr>
      <vt:lpstr>Engineering Practice Specialty – Come Join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 Haguewood</cp:lastModifiedBy>
  <cp:revision>240</cp:revision>
  <cp:lastPrinted>2022-01-29T19:33:57Z</cp:lastPrinted>
  <dcterms:created xsi:type="dcterms:W3CDTF">2018-07-30T18:22:11Z</dcterms:created>
  <dcterms:modified xsi:type="dcterms:W3CDTF">2023-02-23T14:59:51Z</dcterms:modified>
</cp:coreProperties>
</file>